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9"/>
  </p:notesMasterIdLst>
  <p:handoutMasterIdLst>
    <p:handoutMasterId r:id="rId20"/>
  </p:handoutMasterIdLst>
  <p:sldIdLst>
    <p:sldId id="2147483479" r:id="rId2"/>
    <p:sldId id="2147483481" r:id="rId3"/>
    <p:sldId id="2147483489" r:id="rId4"/>
    <p:sldId id="2147483494" r:id="rId5"/>
    <p:sldId id="2147483485" r:id="rId6"/>
    <p:sldId id="2147483484" r:id="rId7"/>
    <p:sldId id="2147483495" r:id="rId8"/>
    <p:sldId id="2147483486" r:id="rId9"/>
    <p:sldId id="2147483496" r:id="rId10"/>
    <p:sldId id="2147483487" r:id="rId11"/>
    <p:sldId id="2147483497" r:id="rId12"/>
    <p:sldId id="2147483488" r:id="rId13"/>
    <p:sldId id="2147483490" r:id="rId14"/>
    <p:sldId id="2147483491" r:id="rId15"/>
    <p:sldId id="2147483492" r:id="rId16"/>
    <p:sldId id="2147483493" r:id="rId17"/>
    <p:sldId id="280"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3" userDrawn="1">
          <p15:clr>
            <a:srgbClr val="A4A3A4"/>
          </p15:clr>
        </p15:guide>
        <p15:guide id="2" pos="3840" userDrawn="1">
          <p15:clr>
            <a:srgbClr val="A4A3A4"/>
          </p15:clr>
        </p15:guide>
        <p15:guide id="3" pos="279"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E5000"/>
    <a:srgbClr val="3E3E3F"/>
    <a:srgbClr val="FEFEFE"/>
    <a:srgbClr val="000000"/>
    <a:srgbClr val="A55C0A"/>
    <a:srgbClr val="A36C32"/>
    <a:srgbClr val="FAF5F0"/>
    <a:srgbClr val="BE772C"/>
    <a:srgbClr val="B2A985"/>
    <a:srgbClr val="1A1A1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61FDCD8-6EA1-421D-A524-7FF25F6210B5}" v="165" dt="2025-04-09T14:24:01.42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478" autoAdjust="0"/>
    <p:restoredTop sz="94660"/>
  </p:normalViewPr>
  <p:slideViewPr>
    <p:cSldViewPr snapToGrid="0">
      <p:cViewPr varScale="1">
        <p:scale>
          <a:sx n="79" d="100"/>
          <a:sy n="79" d="100"/>
        </p:scale>
        <p:origin x="573" y="42"/>
      </p:cViewPr>
      <p:guideLst>
        <p:guide orient="horz" pos="2183"/>
        <p:guide pos="3840"/>
        <p:guide pos="279"/>
      </p:guideLst>
    </p:cSldViewPr>
  </p:slideViewPr>
  <p:outlineViewPr>
    <p:cViewPr>
      <p:scale>
        <a:sx n="33" d="100"/>
        <a:sy n="33" d="100"/>
      </p:scale>
      <p:origin x="0" y="-1040"/>
    </p:cViewPr>
  </p:outlineViewPr>
  <p:notesTextViewPr>
    <p:cViewPr>
      <p:scale>
        <a:sx n="1" d="1"/>
        <a:sy n="1" d="1"/>
      </p:scale>
      <p:origin x="0" y="0"/>
    </p:cViewPr>
  </p:notesTextViewPr>
  <p:sorterViewPr>
    <p:cViewPr>
      <p:scale>
        <a:sx n="100" d="100"/>
        <a:sy n="100" d="100"/>
      </p:scale>
      <p:origin x="0" y="-12696"/>
    </p:cViewPr>
  </p:sorterViewPr>
  <p:notesViewPr>
    <p:cSldViewPr snapToGrid="0">
      <p:cViewPr varScale="1">
        <p:scale>
          <a:sx n="48" d="100"/>
          <a:sy n="48" d="100"/>
        </p:scale>
        <p:origin x="2684" y="4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A3E00D6-533D-4D66-B32A-CF2DFFE2517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F7411F5F-5B5B-49D4-9130-D90707E10F3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B2B98BD-19ED-4B80-99CB-DF054FE921D8}" type="datetimeFigureOut">
              <a:rPr lang="en-IN" smtClean="0"/>
              <a:t>19-08-2025</a:t>
            </a:fld>
            <a:endParaRPr lang="en-IN"/>
          </a:p>
        </p:txBody>
      </p:sp>
      <p:sp>
        <p:nvSpPr>
          <p:cNvPr id="4" name="Footer Placeholder 3">
            <a:extLst>
              <a:ext uri="{FF2B5EF4-FFF2-40B4-BE49-F238E27FC236}">
                <a16:creationId xmlns:a16="http://schemas.microsoft.com/office/drawing/2014/main" id="{8919CB13-82C1-493A-AA11-B74117CFD3D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A8AA9372-9727-4CE0-AFCB-55C25B784D8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018F460-0D87-42B1-B70F-1DEF19E618E4}" type="slidenum">
              <a:rPr lang="en-IN" smtClean="0"/>
              <a:t>‹#›</a:t>
            </a:fld>
            <a:endParaRPr lang="en-IN"/>
          </a:p>
        </p:txBody>
      </p:sp>
    </p:spTree>
    <p:extLst>
      <p:ext uri="{BB962C8B-B14F-4D97-AF65-F5344CB8AC3E}">
        <p14:creationId xmlns:p14="http://schemas.microsoft.com/office/powerpoint/2010/main" val="418929637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5128922-A3E3-476C-9C03-06E5D3DB695E}" type="datetimeFigureOut">
              <a:rPr lang="en-IN" smtClean="0"/>
              <a:t>19-08-2025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DBDF8F5-6180-4C6F-A45E-A3BC81E64A4D}" type="slidenum">
              <a:rPr lang="en-IN" smtClean="0"/>
              <a:t>‹#›</a:t>
            </a:fld>
            <a:endParaRPr lang="en-IN"/>
          </a:p>
        </p:txBody>
      </p:sp>
    </p:spTree>
    <p:extLst>
      <p:ext uri="{BB962C8B-B14F-4D97-AF65-F5344CB8AC3E}">
        <p14:creationId xmlns:p14="http://schemas.microsoft.com/office/powerpoint/2010/main" val="41160230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1DBDF8F5-6180-4C6F-A45E-A3BC81E64A4D}" type="slidenum">
              <a:rPr lang="en-IN" smtClean="0"/>
              <a:t>17</a:t>
            </a:fld>
            <a:endParaRPr lang="en-IN"/>
          </a:p>
        </p:txBody>
      </p:sp>
    </p:spTree>
    <p:extLst>
      <p:ext uri="{BB962C8B-B14F-4D97-AF65-F5344CB8AC3E}">
        <p14:creationId xmlns:p14="http://schemas.microsoft.com/office/powerpoint/2010/main" val="182566947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8" Type="http://schemas.openxmlformats.org/officeDocument/2006/relationships/hyperlink" Target="https://www.linkedin.com/company/tredence/" TargetMode="External"/><Relationship Id="rId13" Type="http://schemas.openxmlformats.org/officeDocument/2006/relationships/image" Target="../media/image17.png"/><Relationship Id="rId18" Type="http://schemas.openxmlformats.org/officeDocument/2006/relationships/image" Target="../media/image4.svg"/><Relationship Id="rId3" Type="http://schemas.openxmlformats.org/officeDocument/2006/relationships/image" Target="../media/image6.svg"/><Relationship Id="rId7" Type="http://schemas.openxmlformats.org/officeDocument/2006/relationships/hyperlink" Target="https://twitter.com/tredenceinc" TargetMode="External"/><Relationship Id="rId12" Type="http://schemas.openxmlformats.org/officeDocument/2006/relationships/image" Target="../media/image16.svg"/><Relationship Id="rId17" Type="http://schemas.openxmlformats.org/officeDocument/2006/relationships/image" Target="../media/image3.png"/><Relationship Id="rId2" Type="http://schemas.openxmlformats.org/officeDocument/2006/relationships/image" Target="../media/image5.png"/><Relationship Id="rId16" Type="http://schemas.openxmlformats.org/officeDocument/2006/relationships/image" Target="../media/image20.svg"/><Relationship Id="rId1" Type="http://schemas.openxmlformats.org/officeDocument/2006/relationships/slideMaster" Target="../slideMasters/slideMaster1.xml"/><Relationship Id="rId6" Type="http://schemas.openxmlformats.org/officeDocument/2006/relationships/hyperlink" Target="https://www.facebook.com/TredenceInc" TargetMode="External"/><Relationship Id="rId11" Type="http://schemas.openxmlformats.org/officeDocument/2006/relationships/image" Target="../media/image15.png"/><Relationship Id="rId5" Type="http://schemas.openxmlformats.org/officeDocument/2006/relationships/image" Target="../media/image12.svg"/><Relationship Id="rId15" Type="http://schemas.openxmlformats.org/officeDocument/2006/relationships/image" Target="../media/image19.png"/><Relationship Id="rId10" Type="http://schemas.openxmlformats.org/officeDocument/2006/relationships/image" Target="../media/image14.svg"/><Relationship Id="rId4" Type="http://schemas.openxmlformats.org/officeDocument/2006/relationships/image" Target="../media/image11.png"/><Relationship Id="rId9" Type="http://schemas.openxmlformats.org/officeDocument/2006/relationships/image" Target="../media/image13.png"/><Relationship Id="rId14" Type="http://schemas.openxmlformats.org/officeDocument/2006/relationships/image" Target="../media/image18.sv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14.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9.png"/><Relationship Id="rId7"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1.xml"/><Relationship Id="rId6" Type="http://schemas.openxmlformats.org/officeDocument/2006/relationships/image" Target="../media/image4.svg"/><Relationship Id="rId5" Type="http://schemas.openxmlformats.org/officeDocument/2006/relationships/image" Target="../media/image3.png"/><Relationship Id="rId10" Type="http://schemas.openxmlformats.org/officeDocument/2006/relationships/image" Target="../media/image25.svg"/><Relationship Id="rId4" Type="http://schemas.openxmlformats.org/officeDocument/2006/relationships/image" Target="../media/image20.svg"/><Relationship Id="rId9" Type="http://schemas.openxmlformats.org/officeDocument/2006/relationships/image" Target="../media/image24.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16.xml.rels><?xml version="1.0" encoding="UTF-8" standalone="yes"?>
<Relationships xmlns="http://schemas.openxmlformats.org/package/2006/relationships"><Relationship Id="rId8" Type="http://schemas.openxmlformats.org/officeDocument/2006/relationships/image" Target="../media/image14.svg"/><Relationship Id="rId13" Type="http://schemas.openxmlformats.org/officeDocument/2006/relationships/image" Target="../media/image19.png"/><Relationship Id="rId3" Type="http://schemas.openxmlformats.org/officeDocument/2006/relationships/image" Target="../media/image27.svg"/><Relationship Id="rId7" Type="http://schemas.openxmlformats.org/officeDocument/2006/relationships/image" Target="../media/image13.png"/><Relationship Id="rId12" Type="http://schemas.openxmlformats.org/officeDocument/2006/relationships/image" Target="../media/image18.svg"/><Relationship Id="rId2" Type="http://schemas.openxmlformats.org/officeDocument/2006/relationships/image" Target="../media/image26.png"/><Relationship Id="rId16" Type="http://schemas.openxmlformats.org/officeDocument/2006/relationships/image" Target="../media/image4.svg"/><Relationship Id="rId1" Type="http://schemas.openxmlformats.org/officeDocument/2006/relationships/slideMaster" Target="../slideMasters/slideMaster1.xml"/><Relationship Id="rId6" Type="http://schemas.openxmlformats.org/officeDocument/2006/relationships/hyperlink" Target="https://www.linkedin.com/company/tredence/" TargetMode="External"/><Relationship Id="rId11" Type="http://schemas.openxmlformats.org/officeDocument/2006/relationships/image" Target="../media/image17.png"/><Relationship Id="rId5" Type="http://schemas.openxmlformats.org/officeDocument/2006/relationships/hyperlink" Target="https://twitter.com/tredenceinc" TargetMode="External"/><Relationship Id="rId15" Type="http://schemas.openxmlformats.org/officeDocument/2006/relationships/image" Target="../media/image3.png"/><Relationship Id="rId10" Type="http://schemas.openxmlformats.org/officeDocument/2006/relationships/image" Target="../media/image16.svg"/><Relationship Id="rId4" Type="http://schemas.openxmlformats.org/officeDocument/2006/relationships/hyperlink" Target="https://www.facebook.com/TredenceInc" TargetMode="External"/><Relationship Id="rId9" Type="http://schemas.openxmlformats.org/officeDocument/2006/relationships/image" Target="../media/image15.png"/><Relationship Id="rId14" Type="http://schemas.openxmlformats.org/officeDocument/2006/relationships/image" Target="../media/image20.sv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6.svg"/><Relationship Id="rId7" Type="http://schemas.openxmlformats.org/officeDocument/2006/relationships/image" Target="../media/image8.sv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29.svg"/><Relationship Id="rId4" Type="http://schemas.openxmlformats.org/officeDocument/2006/relationships/image" Target="../media/image28.png"/></Relationships>
</file>

<file path=ppt/slideLayouts/_rels/slideLayout18.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28.png"/><Relationship Id="rId7" Type="http://schemas.openxmlformats.org/officeDocument/2006/relationships/image" Target="../media/image7.png"/><Relationship Id="rId2" Type="http://schemas.openxmlformats.org/officeDocument/2006/relationships/image" Target="../media/image30.png"/><Relationship Id="rId1" Type="http://schemas.openxmlformats.org/officeDocument/2006/relationships/slideMaster" Target="../slideMasters/slideMaster1.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29.sv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9.svg"/><Relationship Id="rId7" Type="http://schemas.openxmlformats.org/officeDocument/2006/relationships/image" Target="../media/image8.svg"/><Relationship Id="rId2" Type="http://schemas.openxmlformats.org/officeDocument/2006/relationships/image" Target="../media/image28.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9.svg"/><Relationship Id="rId7" Type="http://schemas.openxmlformats.org/officeDocument/2006/relationships/image" Target="../media/image8.svg"/><Relationship Id="rId2" Type="http://schemas.openxmlformats.org/officeDocument/2006/relationships/image" Target="../media/image28.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5.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1.pn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33.png"/><Relationship Id="rId7" Type="http://schemas.openxmlformats.org/officeDocument/2006/relationships/image" Target="../media/image5.png"/><Relationship Id="rId2" Type="http://schemas.openxmlformats.org/officeDocument/2006/relationships/image" Target="../media/image32.png"/><Relationship Id="rId1" Type="http://schemas.openxmlformats.org/officeDocument/2006/relationships/slideMaster" Target="../slideMasters/slideMaster1.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34.sv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10.png"/><Relationship Id="rId4" Type="http://schemas.openxmlformats.org/officeDocument/2006/relationships/image" Target="../media/image9.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Page">
    <p:spTree>
      <p:nvGrpSpPr>
        <p:cNvPr id="1" name=""/>
        <p:cNvGrpSpPr/>
        <p:nvPr/>
      </p:nvGrpSpPr>
      <p:grpSpPr>
        <a:xfrm>
          <a:off x="0" y="0"/>
          <a:ext cx="0" cy="0"/>
          <a:chOff x="0" y="0"/>
          <a:chExt cx="0" cy="0"/>
        </a:xfrm>
      </p:grpSpPr>
      <p:sp>
        <p:nvSpPr>
          <p:cNvPr id="46" name="Picture Placeholder 45">
            <a:extLst>
              <a:ext uri="{FF2B5EF4-FFF2-40B4-BE49-F238E27FC236}">
                <a16:creationId xmlns:a16="http://schemas.microsoft.com/office/drawing/2014/main" id="{7DFD65E9-769D-4D73-9FE2-BE3B94F9385C}"/>
              </a:ext>
            </a:extLst>
          </p:cNvPr>
          <p:cNvSpPr>
            <a:spLocks noGrp="1"/>
          </p:cNvSpPr>
          <p:nvPr>
            <p:ph type="pic" sz="quarter" idx="10"/>
          </p:nvPr>
        </p:nvSpPr>
        <p:spPr>
          <a:xfrm>
            <a:off x="2" y="0"/>
            <a:ext cx="12191999" cy="4921988"/>
          </a:xfrm>
          <a:custGeom>
            <a:avLst/>
            <a:gdLst>
              <a:gd name="connsiteX0" fmla="*/ 912831 w 12191999"/>
              <a:gd name="connsiteY0" fmla="*/ 2050987 h 4921988"/>
              <a:gd name="connsiteX1" fmla="*/ 771682 w 12191999"/>
              <a:gd name="connsiteY1" fmla="*/ 2296318 h 4921988"/>
              <a:gd name="connsiteX2" fmla="*/ 2660428 w 12191999"/>
              <a:gd name="connsiteY2" fmla="*/ 2296251 h 4921988"/>
              <a:gd name="connsiteX3" fmla="*/ 2801040 w 12191999"/>
              <a:gd name="connsiteY3" fmla="*/ 2051323 h 4921988"/>
              <a:gd name="connsiteX4" fmla="*/ 2801040 w 12191999"/>
              <a:gd name="connsiteY4" fmla="*/ 2050987 h 4921988"/>
              <a:gd name="connsiteX5" fmla="*/ 2091939 w 12191999"/>
              <a:gd name="connsiteY5" fmla="*/ 611740 h 4921988"/>
              <a:gd name="connsiteX6" fmla="*/ 2091950 w 12191999"/>
              <a:gd name="connsiteY6" fmla="*/ 611774 h 4921988"/>
              <a:gd name="connsiteX7" fmla="*/ 2091939 w 12191999"/>
              <a:gd name="connsiteY7" fmla="*/ 611808 h 4921988"/>
              <a:gd name="connsiteX8" fmla="*/ 1439517 w 12191999"/>
              <a:gd name="connsiteY8" fmla="*/ 547416 h 4921988"/>
              <a:gd name="connsiteX9" fmla="*/ 1495977 w 12191999"/>
              <a:gd name="connsiteY9" fmla="*/ 547416 h 4921988"/>
              <a:gd name="connsiteX10" fmla="*/ 1553873 w 12191999"/>
              <a:gd name="connsiteY10" fmla="*/ 611808 h 4921988"/>
              <a:gd name="connsiteX11" fmla="*/ 1495977 w 12191999"/>
              <a:gd name="connsiteY11" fmla="*/ 675858 h 4921988"/>
              <a:gd name="connsiteX12" fmla="*/ 1495977 w 12191999"/>
              <a:gd name="connsiteY12" fmla="*/ 675745 h 4921988"/>
              <a:gd name="connsiteX13" fmla="*/ 1439517 w 12191999"/>
              <a:gd name="connsiteY13" fmla="*/ 677705 h 4921988"/>
              <a:gd name="connsiteX14" fmla="*/ 1003749 w 12191999"/>
              <a:gd name="connsiteY14" fmla="*/ 547416 h 4921988"/>
              <a:gd name="connsiteX15" fmla="*/ 1099346 w 12191999"/>
              <a:gd name="connsiteY15" fmla="*/ 547416 h 4921988"/>
              <a:gd name="connsiteX16" fmla="*/ 1119860 w 12191999"/>
              <a:gd name="connsiteY16" fmla="*/ 573241 h 4921988"/>
              <a:gd name="connsiteX17" fmla="*/ 1099346 w 12191999"/>
              <a:gd name="connsiteY17" fmla="*/ 597904 h 4921988"/>
              <a:gd name="connsiteX18" fmla="*/ 1003749 w 12191999"/>
              <a:gd name="connsiteY18" fmla="*/ 597904 h 4921988"/>
              <a:gd name="connsiteX19" fmla="*/ 762411 w 12191999"/>
              <a:gd name="connsiteY19" fmla="*/ 520644 h 4921988"/>
              <a:gd name="connsiteX20" fmla="*/ 762411 w 12191999"/>
              <a:gd name="connsiteY20" fmla="*/ 547585 h 4921988"/>
              <a:gd name="connsiteX21" fmla="*/ 833618 w 12191999"/>
              <a:gd name="connsiteY21" fmla="*/ 547585 h 4921988"/>
              <a:gd name="connsiteX22" fmla="*/ 833618 w 12191999"/>
              <a:gd name="connsiteY22" fmla="*/ 703083 h 4921988"/>
              <a:gd name="connsiteX23" fmla="*/ 863136 w 12191999"/>
              <a:gd name="connsiteY23" fmla="*/ 703083 h 4921988"/>
              <a:gd name="connsiteX24" fmla="*/ 863136 w 12191999"/>
              <a:gd name="connsiteY24" fmla="*/ 547585 h 4921988"/>
              <a:gd name="connsiteX25" fmla="*/ 918547 w 12191999"/>
              <a:gd name="connsiteY25" fmla="*/ 547585 h 4921988"/>
              <a:gd name="connsiteX26" fmla="*/ 934070 w 12191999"/>
              <a:gd name="connsiteY26" fmla="*/ 520689 h 4921988"/>
              <a:gd name="connsiteX27" fmla="*/ 934070 w 12191999"/>
              <a:gd name="connsiteY27" fmla="*/ 520644 h 4921988"/>
              <a:gd name="connsiteX28" fmla="*/ 2267245 w 12191999"/>
              <a:gd name="connsiteY28" fmla="*/ 520643 h 4921988"/>
              <a:gd name="connsiteX29" fmla="*/ 2267245 w 12191999"/>
              <a:gd name="connsiteY29" fmla="*/ 703083 h 4921988"/>
              <a:gd name="connsiteX30" fmla="*/ 2435210 w 12191999"/>
              <a:gd name="connsiteY30" fmla="*/ 703083 h 4921988"/>
              <a:gd name="connsiteX31" fmla="*/ 2435210 w 12191999"/>
              <a:gd name="connsiteY31" fmla="*/ 676232 h 4921988"/>
              <a:gd name="connsiteX32" fmla="*/ 2435210 w 12191999"/>
              <a:gd name="connsiteY32" fmla="*/ 676118 h 4921988"/>
              <a:gd name="connsiteX33" fmla="*/ 2296763 w 12191999"/>
              <a:gd name="connsiteY33" fmla="*/ 676118 h 4921988"/>
              <a:gd name="connsiteX34" fmla="*/ 2296763 w 12191999"/>
              <a:gd name="connsiteY34" fmla="*/ 625334 h 4921988"/>
              <a:gd name="connsiteX35" fmla="*/ 2399766 w 12191999"/>
              <a:gd name="connsiteY35" fmla="*/ 625334 h 4921988"/>
              <a:gd name="connsiteX36" fmla="*/ 2399766 w 12191999"/>
              <a:gd name="connsiteY36" fmla="*/ 598097 h 4921988"/>
              <a:gd name="connsiteX37" fmla="*/ 2296763 w 12191999"/>
              <a:gd name="connsiteY37" fmla="*/ 598097 h 4921988"/>
              <a:gd name="connsiteX38" fmla="*/ 2296763 w 12191999"/>
              <a:gd name="connsiteY38" fmla="*/ 547585 h 4921988"/>
              <a:gd name="connsiteX39" fmla="*/ 2419733 w 12191999"/>
              <a:gd name="connsiteY39" fmla="*/ 547585 h 4921988"/>
              <a:gd name="connsiteX40" fmla="*/ 2435210 w 12191999"/>
              <a:gd name="connsiteY40" fmla="*/ 520643 h 4921988"/>
              <a:gd name="connsiteX41" fmla="*/ 1844491 w 12191999"/>
              <a:gd name="connsiteY41" fmla="*/ 520643 h 4921988"/>
              <a:gd name="connsiteX42" fmla="*/ 1844491 w 12191999"/>
              <a:gd name="connsiteY42" fmla="*/ 703083 h 4921988"/>
              <a:gd name="connsiteX43" fmla="*/ 1859261 w 12191999"/>
              <a:gd name="connsiteY43" fmla="*/ 703083 h 4921988"/>
              <a:gd name="connsiteX44" fmla="*/ 1874009 w 12191999"/>
              <a:gd name="connsiteY44" fmla="*/ 703083 h 4921988"/>
              <a:gd name="connsiteX45" fmla="*/ 1874009 w 12191999"/>
              <a:gd name="connsiteY45" fmla="*/ 567165 h 4921988"/>
              <a:gd name="connsiteX46" fmla="*/ 1988341 w 12191999"/>
              <a:gd name="connsiteY46" fmla="*/ 703083 h 4921988"/>
              <a:gd name="connsiteX47" fmla="*/ 2016150 w 12191999"/>
              <a:gd name="connsiteY47" fmla="*/ 703083 h 4921988"/>
              <a:gd name="connsiteX48" fmla="*/ 2016150 w 12191999"/>
              <a:gd name="connsiteY48" fmla="*/ 520643 h 4921988"/>
              <a:gd name="connsiteX49" fmla="*/ 2001356 w 12191999"/>
              <a:gd name="connsiteY49" fmla="*/ 520643 h 4921988"/>
              <a:gd name="connsiteX50" fmla="*/ 1986654 w 12191999"/>
              <a:gd name="connsiteY50" fmla="*/ 520643 h 4921988"/>
              <a:gd name="connsiteX51" fmla="*/ 1986654 w 12191999"/>
              <a:gd name="connsiteY51" fmla="*/ 656265 h 4921988"/>
              <a:gd name="connsiteX52" fmla="*/ 1872298 w 12191999"/>
              <a:gd name="connsiteY52" fmla="*/ 520643 h 4921988"/>
              <a:gd name="connsiteX53" fmla="*/ 1629159 w 12191999"/>
              <a:gd name="connsiteY53" fmla="*/ 520643 h 4921988"/>
              <a:gd name="connsiteX54" fmla="*/ 1629159 w 12191999"/>
              <a:gd name="connsiteY54" fmla="*/ 703083 h 4921988"/>
              <a:gd name="connsiteX55" fmla="*/ 1797125 w 12191999"/>
              <a:gd name="connsiteY55" fmla="*/ 703083 h 4921988"/>
              <a:gd name="connsiteX56" fmla="*/ 1797125 w 12191999"/>
              <a:gd name="connsiteY56" fmla="*/ 676232 h 4921988"/>
              <a:gd name="connsiteX57" fmla="*/ 1797125 w 12191999"/>
              <a:gd name="connsiteY57" fmla="*/ 676118 h 4921988"/>
              <a:gd name="connsiteX58" fmla="*/ 1658654 w 12191999"/>
              <a:gd name="connsiteY58" fmla="*/ 676118 h 4921988"/>
              <a:gd name="connsiteX59" fmla="*/ 1658654 w 12191999"/>
              <a:gd name="connsiteY59" fmla="*/ 625334 h 4921988"/>
              <a:gd name="connsiteX60" fmla="*/ 1761658 w 12191999"/>
              <a:gd name="connsiteY60" fmla="*/ 625334 h 4921988"/>
              <a:gd name="connsiteX61" fmla="*/ 1761658 w 12191999"/>
              <a:gd name="connsiteY61" fmla="*/ 598096 h 4921988"/>
              <a:gd name="connsiteX62" fmla="*/ 1658654 w 12191999"/>
              <a:gd name="connsiteY62" fmla="*/ 598096 h 4921988"/>
              <a:gd name="connsiteX63" fmla="*/ 1658654 w 12191999"/>
              <a:gd name="connsiteY63" fmla="*/ 547585 h 4921988"/>
              <a:gd name="connsiteX64" fmla="*/ 1781648 w 12191999"/>
              <a:gd name="connsiteY64" fmla="*/ 547585 h 4921988"/>
              <a:gd name="connsiteX65" fmla="*/ 1797125 w 12191999"/>
              <a:gd name="connsiteY65" fmla="*/ 520643 h 4921988"/>
              <a:gd name="connsiteX66" fmla="*/ 1194781 w 12191999"/>
              <a:gd name="connsiteY66" fmla="*/ 520643 h 4921988"/>
              <a:gd name="connsiteX67" fmla="*/ 1194781 w 12191999"/>
              <a:gd name="connsiteY67" fmla="*/ 703083 h 4921988"/>
              <a:gd name="connsiteX68" fmla="*/ 1362747 w 12191999"/>
              <a:gd name="connsiteY68" fmla="*/ 703083 h 4921988"/>
              <a:gd name="connsiteX69" fmla="*/ 1362747 w 12191999"/>
              <a:gd name="connsiteY69" fmla="*/ 676232 h 4921988"/>
              <a:gd name="connsiteX70" fmla="*/ 1362747 w 12191999"/>
              <a:gd name="connsiteY70" fmla="*/ 676118 h 4921988"/>
              <a:gd name="connsiteX71" fmla="*/ 1224299 w 12191999"/>
              <a:gd name="connsiteY71" fmla="*/ 676118 h 4921988"/>
              <a:gd name="connsiteX72" fmla="*/ 1224299 w 12191999"/>
              <a:gd name="connsiteY72" fmla="*/ 625334 h 4921988"/>
              <a:gd name="connsiteX73" fmla="*/ 1327280 w 12191999"/>
              <a:gd name="connsiteY73" fmla="*/ 625334 h 4921988"/>
              <a:gd name="connsiteX74" fmla="*/ 1327280 w 12191999"/>
              <a:gd name="connsiteY74" fmla="*/ 598096 h 4921988"/>
              <a:gd name="connsiteX75" fmla="*/ 1224299 w 12191999"/>
              <a:gd name="connsiteY75" fmla="*/ 598096 h 4921988"/>
              <a:gd name="connsiteX76" fmla="*/ 1224299 w 12191999"/>
              <a:gd name="connsiteY76" fmla="*/ 547585 h 4921988"/>
              <a:gd name="connsiteX77" fmla="*/ 1347270 w 12191999"/>
              <a:gd name="connsiteY77" fmla="*/ 547585 h 4921988"/>
              <a:gd name="connsiteX78" fmla="*/ 1362747 w 12191999"/>
              <a:gd name="connsiteY78" fmla="*/ 520643 h 4921988"/>
              <a:gd name="connsiteX79" fmla="*/ 974232 w 12191999"/>
              <a:gd name="connsiteY79" fmla="*/ 520519 h 4921988"/>
              <a:gd name="connsiteX80" fmla="*/ 974232 w 12191999"/>
              <a:gd name="connsiteY80" fmla="*/ 702868 h 4921988"/>
              <a:gd name="connsiteX81" fmla="*/ 1003863 w 12191999"/>
              <a:gd name="connsiteY81" fmla="*/ 702868 h 4921988"/>
              <a:gd name="connsiteX82" fmla="*/ 1003863 w 12191999"/>
              <a:gd name="connsiteY82" fmla="*/ 625142 h 4921988"/>
              <a:gd name="connsiteX83" fmla="*/ 1068939 w 12191999"/>
              <a:gd name="connsiteY83" fmla="*/ 625142 h 4921988"/>
              <a:gd name="connsiteX84" fmla="*/ 1113751 w 12191999"/>
              <a:gd name="connsiteY84" fmla="*/ 702891 h 4921988"/>
              <a:gd name="connsiteX85" fmla="*/ 1146665 w 12191999"/>
              <a:gd name="connsiteY85" fmla="*/ 702891 h 4921988"/>
              <a:gd name="connsiteX86" fmla="*/ 1101557 w 12191999"/>
              <a:gd name="connsiteY86" fmla="*/ 624868 h 4921988"/>
              <a:gd name="connsiteX87" fmla="*/ 1105409 w 12191999"/>
              <a:gd name="connsiteY87" fmla="*/ 624868 h 4921988"/>
              <a:gd name="connsiteX88" fmla="*/ 1149378 w 12191999"/>
              <a:gd name="connsiteY88" fmla="*/ 572945 h 4921988"/>
              <a:gd name="connsiteX89" fmla="*/ 1099437 w 12191999"/>
              <a:gd name="connsiteY89" fmla="*/ 520519 h 4921988"/>
              <a:gd name="connsiteX90" fmla="*/ 2149812 w 12191999"/>
              <a:gd name="connsiteY90" fmla="*/ 520451 h 4921988"/>
              <a:gd name="connsiteX91" fmla="*/ 2060735 w 12191999"/>
              <a:gd name="connsiteY91" fmla="*/ 611626 h 4921988"/>
              <a:gd name="connsiteX92" fmla="*/ 2149812 w 12191999"/>
              <a:gd name="connsiteY92" fmla="*/ 702983 h 4921988"/>
              <a:gd name="connsiteX93" fmla="*/ 2222296 w 12191999"/>
              <a:gd name="connsiteY93" fmla="*/ 702983 h 4921988"/>
              <a:gd name="connsiteX94" fmla="*/ 2222296 w 12191999"/>
              <a:gd name="connsiteY94" fmla="*/ 675858 h 4921988"/>
              <a:gd name="connsiteX95" fmla="*/ 2149812 w 12191999"/>
              <a:gd name="connsiteY95" fmla="*/ 675858 h 4921988"/>
              <a:gd name="connsiteX96" fmla="*/ 2107046 w 12191999"/>
              <a:gd name="connsiteY96" fmla="*/ 656142 h 4921988"/>
              <a:gd name="connsiteX97" fmla="*/ 2091950 w 12191999"/>
              <a:gd name="connsiteY97" fmla="*/ 611774 h 4921988"/>
              <a:gd name="connsiteX98" fmla="*/ 2107046 w 12191999"/>
              <a:gd name="connsiteY98" fmla="*/ 567167 h 4921988"/>
              <a:gd name="connsiteX99" fmla="*/ 2149812 w 12191999"/>
              <a:gd name="connsiteY99" fmla="*/ 547416 h 4921988"/>
              <a:gd name="connsiteX100" fmla="*/ 2206659 w 12191999"/>
              <a:gd name="connsiteY100" fmla="*/ 547416 h 4921988"/>
              <a:gd name="connsiteX101" fmla="*/ 2222296 w 12191999"/>
              <a:gd name="connsiteY101" fmla="*/ 520451 h 4921988"/>
              <a:gd name="connsiteX102" fmla="*/ 1495977 w 12191999"/>
              <a:gd name="connsiteY102" fmla="*/ 520269 h 4921988"/>
              <a:gd name="connsiteX103" fmla="*/ 1495977 w 12191999"/>
              <a:gd name="connsiteY103" fmla="*/ 520452 h 4921988"/>
              <a:gd name="connsiteX104" fmla="*/ 1410023 w 12191999"/>
              <a:gd name="connsiteY104" fmla="*/ 520452 h 4921988"/>
              <a:gd name="connsiteX105" fmla="*/ 1410023 w 12191999"/>
              <a:gd name="connsiteY105" fmla="*/ 702801 h 4921988"/>
              <a:gd name="connsiteX106" fmla="*/ 1495977 w 12191999"/>
              <a:gd name="connsiteY106" fmla="*/ 702801 h 4921988"/>
              <a:gd name="connsiteX107" fmla="*/ 1585077 w 12191999"/>
              <a:gd name="connsiteY107" fmla="*/ 611444 h 4921988"/>
              <a:gd name="connsiteX108" fmla="*/ 1495977 w 12191999"/>
              <a:gd name="connsiteY108" fmla="*/ 520269 h 4921988"/>
              <a:gd name="connsiteX109" fmla="*/ 0 w 12191999"/>
              <a:gd name="connsiteY109" fmla="*/ 0 h 4921988"/>
              <a:gd name="connsiteX110" fmla="*/ 12191999 w 12191999"/>
              <a:gd name="connsiteY110" fmla="*/ 0 h 4921988"/>
              <a:gd name="connsiteX111" fmla="*/ 12191999 w 12191999"/>
              <a:gd name="connsiteY111" fmla="*/ 4921988 h 4921988"/>
              <a:gd name="connsiteX112" fmla="*/ 0 w 12191999"/>
              <a:gd name="connsiteY112" fmla="*/ 4921988 h 4921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12191999" h="4921988">
                <a:moveTo>
                  <a:pt x="912831" y="2050987"/>
                </a:moveTo>
                <a:lnTo>
                  <a:pt x="771682" y="2296318"/>
                </a:lnTo>
                <a:lnTo>
                  <a:pt x="2660428" y="2296251"/>
                </a:lnTo>
                <a:lnTo>
                  <a:pt x="2801040" y="2051323"/>
                </a:lnTo>
                <a:lnTo>
                  <a:pt x="2801040" y="2050987"/>
                </a:lnTo>
                <a:close/>
                <a:moveTo>
                  <a:pt x="2091939" y="611740"/>
                </a:moveTo>
                <a:lnTo>
                  <a:pt x="2091950" y="611774"/>
                </a:lnTo>
                <a:lnTo>
                  <a:pt x="2091939" y="611808"/>
                </a:lnTo>
                <a:close/>
                <a:moveTo>
                  <a:pt x="1439517" y="547416"/>
                </a:moveTo>
                <a:lnTo>
                  <a:pt x="1495977" y="547416"/>
                </a:lnTo>
                <a:cubicBezTo>
                  <a:pt x="1532880" y="547416"/>
                  <a:pt x="1553873" y="578621"/>
                  <a:pt x="1553873" y="611808"/>
                </a:cubicBezTo>
                <a:cubicBezTo>
                  <a:pt x="1553873" y="644996"/>
                  <a:pt x="1532880" y="675858"/>
                  <a:pt x="1495977" y="675858"/>
                </a:cubicBezTo>
                <a:lnTo>
                  <a:pt x="1495977" y="675745"/>
                </a:lnTo>
                <a:lnTo>
                  <a:pt x="1439517" y="677705"/>
                </a:lnTo>
                <a:close/>
                <a:moveTo>
                  <a:pt x="1003749" y="547416"/>
                </a:moveTo>
                <a:lnTo>
                  <a:pt x="1099346" y="547416"/>
                </a:lnTo>
                <a:cubicBezTo>
                  <a:pt x="1113546" y="547416"/>
                  <a:pt x="1119860" y="559884"/>
                  <a:pt x="1119860" y="573241"/>
                </a:cubicBezTo>
                <a:cubicBezTo>
                  <a:pt x="1119860" y="587122"/>
                  <a:pt x="1114184" y="597904"/>
                  <a:pt x="1099346" y="597904"/>
                </a:cubicBezTo>
                <a:lnTo>
                  <a:pt x="1003749" y="597904"/>
                </a:lnTo>
                <a:close/>
                <a:moveTo>
                  <a:pt x="762411" y="520644"/>
                </a:moveTo>
                <a:lnTo>
                  <a:pt x="762411" y="547585"/>
                </a:lnTo>
                <a:lnTo>
                  <a:pt x="833618" y="547585"/>
                </a:lnTo>
                <a:lnTo>
                  <a:pt x="833618" y="703083"/>
                </a:lnTo>
                <a:lnTo>
                  <a:pt x="863136" y="703083"/>
                </a:lnTo>
                <a:lnTo>
                  <a:pt x="863136" y="547585"/>
                </a:lnTo>
                <a:lnTo>
                  <a:pt x="918547" y="547585"/>
                </a:lnTo>
                <a:lnTo>
                  <a:pt x="934070" y="520689"/>
                </a:lnTo>
                <a:lnTo>
                  <a:pt x="934070" y="520644"/>
                </a:lnTo>
                <a:close/>
                <a:moveTo>
                  <a:pt x="2267245" y="520643"/>
                </a:moveTo>
                <a:lnTo>
                  <a:pt x="2267245" y="703083"/>
                </a:lnTo>
                <a:lnTo>
                  <a:pt x="2435210" y="703083"/>
                </a:lnTo>
                <a:lnTo>
                  <a:pt x="2435210" y="676232"/>
                </a:lnTo>
                <a:lnTo>
                  <a:pt x="2435210" y="676118"/>
                </a:lnTo>
                <a:lnTo>
                  <a:pt x="2296763" y="676118"/>
                </a:lnTo>
                <a:lnTo>
                  <a:pt x="2296763" y="625334"/>
                </a:lnTo>
                <a:lnTo>
                  <a:pt x="2399766" y="625334"/>
                </a:lnTo>
                <a:lnTo>
                  <a:pt x="2399766" y="598097"/>
                </a:lnTo>
                <a:lnTo>
                  <a:pt x="2296763" y="598097"/>
                </a:lnTo>
                <a:lnTo>
                  <a:pt x="2296763" y="547585"/>
                </a:lnTo>
                <a:lnTo>
                  <a:pt x="2419733" y="547585"/>
                </a:lnTo>
                <a:lnTo>
                  <a:pt x="2435210" y="520643"/>
                </a:lnTo>
                <a:close/>
                <a:moveTo>
                  <a:pt x="1844491" y="520643"/>
                </a:moveTo>
                <a:lnTo>
                  <a:pt x="1844491" y="703083"/>
                </a:lnTo>
                <a:lnTo>
                  <a:pt x="1859261" y="703083"/>
                </a:lnTo>
                <a:lnTo>
                  <a:pt x="1874009" y="703083"/>
                </a:lnTo>
                <a:lnTo>
                  <a:pt x="1874009" y="567165"/>
                </a:lnTo>
                <a:lnTo>
                  <a:pt x="1988341" y="703083"/>
                </a:lnTo>
                <a:lnTo>
                  <a:pt x="2016150" y="703083"/>
                </a:lnTo>
                <a:lnTo>
                  <a:pt x="2016150" y="520643"/>
                </a:lnTo>
                <a:lnTo>
                  <a:pt x="2001356" y="520643"/>
                </a:lnTo>
                <a:lnTo>
                  <a:pt x="1986654" y="520643"/>
                </a:lnTo>
                <a:lnTo>
                  <a:pt x="1986654" y="656265"/>
                </a:lnTo>
                <a:lnTo>
                  <a:pt x="1872298" y="520643"/>
                </a:lnTo>
                <a:close/>
                <a:moveTo>
                  <a:pt x="1629159" y="520643"/>
                </a:moveTo>
                <a:lnTo>
                  <a:pt x="1629159" y="703083"/>
                </a:lnTo>
                <a:lnTo>
                  <a:pt x="1797125" y="703083"/>
                </a:lnTo>
                <a:lnTo>
                  <a:pt x="1797125" y="676232"/>
                </a:lnTo>
                <a:lnTo>
                  <a:pt x="1797125" y="676118"/>
                </a:lnTo>
                <a:lnTo>
                  <a:pt x="1658654" y="676118"/>
                </a:lnTo>
                <a:lnTo>
                  <a:pt x="1658654" y="625334"/>
                </a:lnTo>
                <a:lnTo>
                  <a:pt x="1761658" y="625334"/>
                </a:lnTo>
                <a:lnTo>
                  <a:pt x="1761658" y="598096"/>
                </a:lnTo>
                <a:lnTo>
                  <a:pt x="1658654" y="598096"/>
                </a:lnTo>
                <a:lnTo>
                  <a:pt x="1658654" y="547585"/>
                </a:lnTo>
                <a:lnTo>
                  <a:pt x="1781648" y="547585"/>
                </a:lnTo>
                <a:lnTo>
                  <a:pt x="1797125" y="520643"/>
                </a:lnTo>
                <a:close/>
                <a:moveTo>
                  <a:pt x="1194781" y="520643"/>
                </a:moveTo>
                <a:lnTo>
                  <a:pt x="1194781" y="703083"/>
                </a:lnTo>
                <a:lnTo>
                  <a:pt x="1362747" y="703083"/>
                </a:lnTo>
                <a:lnTo>
                  <a:pt x="1362747" y="676232"/>
                </a:lnTo>
                <a:lnTo>
                  <a:pt x="1362747" y="676118"/>
                </a:lnTo>
                <a:lnTo>
                  <a:pt x="1224299" y="676118"/>
                </a:lnTo>
                <a:lnTo>
                  <a:pt x="1224299" y="625334"/>
                </a:lnTo>
                <a:lnTo>
                  <a:pt x="1327280" y="625334"/>
                </a:lnTo>
                <a:lnTo>
                  <a:pt x="1327280" y="598096"/>
                </a:lnTo>
                <a:lnTo>
                  <a:pt x="1224299" y="598096"/>
                </a:lnTo>
                <a:lnTo>
                  <a:pt x="1224299" y="547585"/>
                </a:lnTo>
                <a:lnTo>
                  <a:pt x="1347270" y="547585"/>
                </a:lnTo>
                <a:lnTo>
                  <a:pt x="1362747" y="520643"/>
                </a:lnTo>
                <a:close/>
                <a:moveTo>
                  <a:pt x="974232" y="520519"/>
                </a:moveTo>
                <a:lnTo>
                  <a:pt x="974232" y="702868"/>
                </a:lnTo>
                <a:lnTo>
                  <a:pt x="1003863" y="702868"/>
                </a:lnTo>
                <a:lnTo>
                  <a:pt x="1003863" y="625142"/>
                </a:lnTo>
                <a:lnTo>
                  <a:pt x="1068939" y="625142"/>
                </a:lnTo>
                <a:lnTo>
                  <a:pt x="1113751" y="702891"/>
                </a:lnTo>
                <a:lnTo>
                  <a:pt x="1146665" y="702891"/>
                </a:lnTo>
                <a:lnTo>
                  <a:pt x="1101557" y="624868"/>
                </a:lnTo>
                <a:lnTo>
                  <a:pt x="1105409" y="624868"/>
                </a:lnTo>
                <a:cubicBezTo>
                  <a:pt x="1136043" y="622315"/>
                  <a:pt x="1149378" y="598770"/>
                  <a:pt x="1149378" y="572945"/>
                </a:cubicBezTo>
                <a:cubicBezTo>
                  <a:pt x="1149378" y="544863"/>
                  <a:pt x="1132351" y="520519"/>
                  <a:pt x="1099437" y="520519"/>
                </a:cubicBezTo>
                <a:close/>
                <a:moveTo>
                  <a:pt x="2149812" y="520451"/>
                </a:moveTo>
                <a:cubicBezTo>
                  <a:pt x="2094765" y="520451"/>
                  <a:pt x="2060735" y="562437"/>
                  <a:pt x="2060735" y="611626"/>
                </a:cubicBezTo>
                <a:cubicBezTo>
                  <a:pt x="2060735" y="660131"/>
                  <a:pt x="2094765" y="702983"/>
                  <a:pt x="2149812" y="702983"/>
                </a:cubicBezTo>
                <a:lnTo>
                  <a:pt x="2222296" y="702983"/>
                </a:lnTo>
                <a:lnTo>
                  <a:pt x="2222296" y="675858"/>
                </a:lnTo>
                <a:lnTo>
                  <a:pt x="2149812" y="675858"/>
                </a:lnTo>
                <a:cubicBezTo>
                  <a:pt x="2131372" y="675858"/>
                  <a:pt x="2116904" y="668057"/>
                  <a:pt x="2107046" y="656142"/>
                </a:cubicBezTo>
                <a:lnTo>
                  <a:pt x="2091950" y="611774"/>
                </a:lnTo>
                <a:lnTo>
                  <a:pt x="2107046" y="567167"/>
                </a:lnTo>
                <a:cubicBezTo>
                  <a:pt x="2116904" y="555217"/>
                  <a:pt x="2131372" y="547416"/>
                  <a:pt x="2149812" y="547416"/>
                </a:cubicBezTo>
                <a:lnTo>
                  <a:pt x="2206659" y="547416"/>
                </a:lnTo>
                <a:lnTo>
                  <a:pt x="2222296" y="520451"/>
                </a:lnTo>
                <a:close/>
                <a:moveTo>
                  <a:pt x="1495977" y="520269"/>
                </a:moveTo>
                <a:lnTo>
                  <a:pt x="1495977" y="520452"/>
                </a:lnTo>
                <a:lnTo>
                  <a:pt x="1410023" y="520452"/>
                </a:lnTo>
                <a:lnTo>
                  <a:pt x="1410023" y="702801"/>
                </a:lnTo>
                <a:lnTo>
                  <a:pt x="1495977" y="702801"/>
                </a:lnTo>
                <a:cubicBezTo>
                  <a:pt x="1551024" y="702801"/>
                  <a:pt x="1585077" y="659949"/>
                  <a:pt x="1585077" y="611444"/>
                </a:cubicBezTo>
                <a:cubicBezTo>
                  <a:pt x="1585077" y="562346"/>
                  <a:pt x="1551024" y="520269"/>
                  <a:pt x="1495977" y="520269"/>
                </a:cubicBezTo>
                <a:close/>
                <a:moveTo>
                  <a:pt x="0" y="0"/>
                </a:moveTo>
                <a:lnTo>
                  <a:pt x="12191999" y="0"/>
                </a:lnTo>
                <a:lnTo>
                  <a:pt x="12191999" y="4921988"/>
                </a:lnTo>
                <a:lnTo>
                  <a:pt x="0" y="4921988"/>
                </a:lnTo>
                <a:close/>
              </a:path>
            </a:pathLst>
          </a:custGeom>
          <a:solidFill>
            <a:srgbClr val="404040"/>
          </a:solidFill>
          <a:ln>
            <a:noFill/>
          </a:ln>
        </p:spPr>
        <p:txBody>
          <a:bodyPr wrap="square" anchor="ctr">
            <a:noAutofit/>
          </a:bodyPr>
          <a:lstStyle>
            <a:lvl1pPr algn="ctr">
              <a:defRPr sz="1800">
                <a:solidFill>
                  <a:schemeClr val="bg1"/>
                </a:solidFill>
              </a:defRPr>
            </a:lvl1pPr>
          </a:lstStyle>
          <a:p>
            <a:endParaRPr lang="en-IN" dirty="0"/>
          </a:p>
        </p:txBody>
      </p:sp>
      <p:sp>
        <p:nvSpPr>
          <p:cNvPr id="45" name="Graphic 6">
            <a:extLst>
              <a:ext uri="{FF2B5EF4-FFF2-40B4-BE49-F238E27FC236}">
                <a16:creationId xmlns:a16="http://schemas.microsoft.com/office/drawing/2014/main" id="{1AED4541-A41D-4047-B1B4-B9E85F38E4BB}"/>
              </a:ext>
            </a:extLst>
          </p:cNvPr>
          <p:cNvSpPr/>
          <p:nvPr userDrawn="1"/>
        </p:nvSpPr>
        <p:spPr>
          <a:xfrm>
            <a:off x="772342" y="2051490"/>
            <a:ext cx="2029358" cy="245330"/>
          </a:xfrm>
          <a:custGeom>
            <a:avLst/>
            <a:gdLst>
              <a:gd name="connsiteX0" fmla="*/ -658 w 2029358"/>
              <a:gd name="connsiteY0" fmla="*/ 244828 h 245330"/>
              <a:gd name="connsiteX1" fmla="*/ 140491 w 2029358"/>
              <a:gd name="connsiteY1" fmla="*/ -503 h 245330"/>
              <a:gd name="connsiteX2" fmla="*/ 2028700 w 2029358"/>
              <a:gd name="connsiteY2" fmla="*/ -503 h 245330"/>
              <a:gd name="connsiteX3" fmla="*/ 2028700 w 2029358"/>
              <a:gd name="connsiteY3" fmla="*/ -167 h 245330"/>
              <a:gd name="connsiteX4" fmla="*/ 1888088 w 2029358"/>
              <a:gd name="connsiteY4" fmla="*/ 244761 h 2453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9358" h="245330">
                <a:moveTo>
                  <a:pt x="-658" y="244828"/>
                </a:moveTo>
                <a:lnTo>
                  <a:pt x="140491" y="-503"/>
                </a:lnTo>
                <a:lnTo>
                  <a:pt x="2028700" y="-503"/>
                </a:lnTo>
                <a:lnTo>
                  <a:pt x="2028700" y="-167"/>
                </a:lnTo>
                <a:lnTo>
                  <a:pt x="1888088" y="244761"/>
                </a:lnTo>
                <a:close/>
              </a:path>
            </a:pathLst>
          </a:custGeom>
          <a:solidFill>
            <a:srgbClr val="FE5000"/>
          </a:solidFill>
          <a:ln w="3359" cap="flat">
            <a:noFill/>
            <a:prstDash val="solid"/>
            <a:miter/>
          </a:ln>
        </p:spPr>
        <p:txBody>
          <a:bodyPr rtlCol="0" anchor="ctr"/>
          <a:lstStyle/>
          <a:p>
            <a:endParaRPr lang="en-IN"/>
          </a:p>
        </p:txBody>
      </p:sp>
      <p:pic>
        <p:nvPicPr>
          <p:cNvPr id="3" name="Graphic 2">
            <a:extLst>
              <a:ext uri="{FF2B5EF4-FFF2-40B4-BE49-F238E27FC236}">
                <a16:creationId xmlns:a16="http://schemas.microsoft.com/office/drawing/2014/main" id="{A60F84EC-7075-4184-87F7-515AD959AF5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 y="4921989"/>
            <a:ext cx="12192000" cy="1573980"/>
          </a:xfrm>
          <a:prstGeom prst="rect">
            <a:avLst/>
          </a:prstGeom>
        </p:spPr>
      </p:pic>
      <p:sp>
        <p:nvSpPr>
          <p:cNvPr id="4" name="TextBox 3">
            <a:extLst>
              <a:ext uri="{FF2B5EF4-FFF2-40B4-BE49-F238E27FC236}">
                <a16:creationId xmlns:a16="http://schemas.microsoft.com/office/drawing/2014/main" id="{C1D2E7A7-7090-45BF-8A87-49339D70F60E}"/>
              </a:ext>
            </a:extLst>
          </p:cNvPr>
          <p:cNvSpPr txBox="1"/>
          <p:nvPr userDrawn="1"/>
        </p:nvSpPr>
        <p:spPr>
          <a:xfrm>
            <a:off x="10338012" y="5015692"/>
            <a:ext cx="1598515" cy="276999"/>
          </a:xfrm>
          <a:prstGeom prst="rect">
            <a:avLst/>
          </a:prstGeom>
          <a:noFill/>
        </p:spPr>
        <p:txBody>
          <a:bodyPr wrap="none" rtlCol="0">
            <a:spAutoFit/>
          </a:bodyPr>
          <a:lstStyle/>
          <a:p>
            <a:pPr algn="ctr"/>
            <a:r>
              <a:rPr lang="en-US" sz="1200" b="1" dirty="0">
                <a:solidFill>
                  <a:schemeClr val="bg1"/>
                </a:solidFill>
                <a:latin typeface="Poppins ExtraBold" panose="00000900000000000000" pitchFamily="2" charset="0"/>
                <a:cs typeface="Poppins ExtraBold" panose="00000900000000000000" pitchFamily="2" charset="0"/>
              </a:rPr>
              <a:t>#BeyondPossible</a:t>
            </a:r>
            <a:endParaRPr lang="en-IN" sz="1200" b="1" dirty="0">
              <a:solidFill>
                <a:schemeClr val="bg1"/>
              </a:solidFill>
              <a:latin typeface="Poppins ExtraBold" panose="00000900000000000000" pitchFamily="2" charset="0"/>
              <a:cs typeface="Poppins ExtraBold" panose="00000900000000000000" pitchFamily="2" charset="0"/>
            </a:endParaRPr>
          </a:p>
        </p:txBody>
      </p:sp>
      <p:pic>
        <p:nvPicPr>
          <p:cNvPr id="9" name="Graphic 8">
            <a:extLst>
              <a:ext uri="{FF2B5EF4-FFF2-40B4-BE49-F238E27FC236}">
                <a16:creationId xmlns:a16="http://schemas.microsoft.com/office/drawing/2014/main" id="{C8A09CC9-34EA-45CF-9BD1-DF6AC37FBB76}"/>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283473" y="2022636"/>
            <a:ext cx="311678" cy="311678"/>
          </a:xfrm>
          <a:prstGeom prst="rect">
            <a:avLst/>
          </a:prstGeom>
        </p:spPr>
      </p:pic>
      <p:sp>
        <p:nvSpPr>
          <p:cNvPr id="15" name="Title 13">
            <a:extLst>
              <a:ext uri="{FF2B5EF4-FFF2-40B4-BE49-F238E27FC236}">
                <a16:creationId xmlns:a16="http://schemas.microsoft.com/office/drawing/2014/main" id="{9C43D408-7524-454D-8FEE-249A98A88AB5}"/>
              </a:ext>
            </a:extLst>
          </p:cNvPr>
          <p:cNvSpPr>
            <a:spLocks noGrp="1"/>
          </p:cNvSpPr>
          <p:nvPr>
            <p:ph type="title" hasCustomPrompt="1"/>
          </p:nvPr>
        </p:nvSpPr>
        <p:spPr>
          <a:xfrm>
            <a:off x="708582" y="2437299"/>
            <a:ext cx="5743880" cy="775597"/>
          </a:xfrm>
          <a:prstGeom prst="rect">
            <a:avLst/>
          </a:prstGeom>
          <a:noFill/>
        </p:spPr>
        <p:txBody>
          <a:bodyPr wrap="square" rtlCol="0">
            <a:spAutoFit/>
          </a:bodyPr>
          <a:lstStyle>
            <a:lvl1pPr>
              <a:defRPr lang="en-IN" sz="4800" b="1">
                <a:solidFill>
                  <a:schemeClr val="bg1"/>
                </a:solidFill>
                <a:latin typeface="Poppins" panose="00000500000000000000" pitchFamily="50" charset="0"/>
                <a:ea typeface="+mn-ea"/>
                <a:cs typeface="Poppins" panose="00000500000000000000" pitchFamily="50" charset="0"/>
              </a:defRPr>
            </a:lvl1pPr>
          </a:lstStyle>
          <a:p>
            <a:r>
              <a:rPr lang="en-IN" sz="4800" b="1" dirty="0">
                <a:solidFill>
                  <a:schemeClr val="bg1"/>
                </a:solidFill>
                <a:latin typeface="Poppins" panose="00000500000000000000" pitchFamily="50" charset="0"/>
                <a:cs typeface="Poppins" panose="00000500000000000000" pitchFamily="50" charset="0"/>
              </a:rPr>
              <a:t>Presentation Title</a:t>
            </a:r>
          </a:p>
        </p:txBody>
      </p:sp>
      <p:sp>
        <p:nvSpPr>
          <p:cNvPr id="18" name="Text Placeholder 16">
            <a:extLst>
              <a:ext uri="{FF2B5EF4-FFF2-40B4-BE49-F238E27FC236}">
                <a16:creationId xmlns:a16="http://schemas.microsoft.com/office/drawing/2014/main" id="{E04953B4-9C08-4F21-B1B3-FED22F10BDC8}"/>
              </a:ext>
            </a:extLst>
          </p:cNvPr>
          <p:cNvSpPr>
            <a:spLocks noGrp="1"/>
          </p:cNvSpPr>
          <p:nvPr>
            <p:ph type="body" sz="quarter" idx="11" hasCustomPrompt="1"/>
          </p:nvPr>
        </p:nvSpPr>
        <p:spPr>
          <a:xfrm>
            <a:off x="923110" y="2083600"/>
            <a:ext cx="764953" cy="220445"/>
          </a:xfrm>
          <a:prstGeom prst="rect">
            <a:avLst/>
          </a:prstGeom>
          <a:noFill/>
        </p:spPr>
        <p:txBody>
          <a:bodyPr wrap="none" rtlCol="0">
            <a:spAutoFit/>
          </a:bodyPr>
          <a:lstStyle>
            <a:lvl1pPr marL="0" indent="0">
              <a:buFont typeface="Arial" panose="020B0604020202020204" pitchFamily="34" charset="0"/>
              <a:buNone/>
              <a:defRPr lang="en-US" sz="900" spc="300" smtClean="0">
                <a:solidFill>
                  <a:schemeClr val="bg1"/>
                </a:solidFill>
                <a:latin typeface="Poppins" panose="00000500000000000000" pitchFamily="50" charset="0"/>
                <a:cs typeface="Poppins" panose="00000500000000000000" pitchFamily="50" charset="0"/>
              </a:defRPr>
            </a:lvl1pPr>
            <a:lvl2pPr marL="171450" indent="0">
              <a:buFont typeface="Arial" panose="020B0604020202020204" pitchFamily="34" charset="0"/>
              <a:buNone/>
              <a:defRPr lang="en-US" sz="1800" smtClean="0"/>
            </a:lvl2pPr>
            <a:lvl3pPr marL="628650" indent="0">
              <a:buFont typeface="Arial" panose="020B0604020202020204" pitchFamily="34" charset="0"/>
              <a:buNone/>
              <a:defRPr lang="en-US" sz="1800" smtClean="0"/>
            </a:lvl3pPr>
            <a:lvl4pPr marL="1085850" indent="0">
              <a:buFont typeface="Arial" panose="020B0604020202020204" pitchFamily="34" charset="0"/>
              <a:buNone/>
              <a:defRPr lang="en-US" smtClean="0"/>
            </a:lvl4pPr>
            <a:lvl5pPr marL="1543050" indent="0">
              <a:buFont typeface="Arial" panose="020B0604020202020204" pitchFamily="34" charset="0"/>
              <a:buNone/>
              <a:defRPr lang="en-IN"/>
            </a:lvl5pPr>
          </a:lstStyle>
          <a:p>
            <a:pPr marL="0" lvl="0"/>
            <a:r>
              <a:rPr lang="en-US" dirty="0"/>
              <a:t>RETAIL</a:t>
            </a:r>
            <a:endParaRPr lang="en-IN" dirty="0"/>
          </a:p>
        </p:txBody>
      </p:sp>
      <p:sp>
        <p:nvSpPr>
          <p:cNvPr id="27" name="TextBox 26">
            <a:extLst>
              <a:ext uri="{FF2B5EF4-FFF2-40B4-BE49-F238E27FC236}">
                <a16:creationId xmlns:a16="http://schemas.microsoft.com/office/drawing/2014/main" id="{361B56E7-B3E5-422F-B9CB-10067D712F64}"/>
              </a:ext>
            </a:extLst>
          </p:cNvPr>
          <p:cNvSpPr txBox="1"/>
          <p:nvPr userDrawn="1"/>
        </p:nvSpPr>
        <p:spPr>
          <a:xfrm>
            <a:off x="0" y="6575289"/>
            <a:ext cx="3110147" cy="230832"/>
          </a:xfrm>
          <a:prstGeom prst="rect">
            <a:avLst/>
          </a:prstGeom>
          <a:noFill/>
        </p:spPr>
        <p:txBody>
          <a:bodyPr wrap="none" rtlCol="0">
            <a:spAutoFit/>
          </a:bodyPr>
          <a:lstStyle/>
          <a:p>
            <a:pPr algn="r"/>
            <a:r>
              <a:rPr lang="en-US" sz="900" dirty="0">
                <a:solidFill>
                  <a:prstClr val="black">
                    <a:lumMod val="50000"/>
                    <a:lumOff val="50000"/>
                  </a:prstClr>
                </a:solidFill>
                <a:latin typeface="Poppins" panose="00000500000000000000" pitchFamily="50" charset="0"/>
                <a:cs typeface="Poppins" panose="00000500000000000000" pitchFamily="50" charset="0"/>
              </a:rPr>
              <a:t>© COPYRIGHT 2025, TREDENCE. ALL RIGHTS RESERVED</a:t>
            </a:r>
            <a:endParaRPr lang="en-IN" sz="900" dirty="0">
              <a:solidFill>
                <a:prstClr val="black">
                  <a:lumMod val="50000"/>
                  <a:lumOff val="50000"/>
                </a:prstClr>
              </a:solidFill>
              <a:latin typeface="Poppins" panose="00000500000000000000" pitchFamily="50" charset="0"/>
              <a:cs typeface="Poppins" panose="00000500000000000000" pitchFamily="50" charset="0"/>
            </a:endParaRPr>
          </a:p>
        </p:txBody>
      </p:sp>
      <p:grpSp>
        <p:nvGrpSpPr>
          <p:cNvPr id="28" name="Group 27">
            <a:extLst>
              <a:ext uri="{FF2B5EF4-FFF2-40B4-BE49-F238E27FC236}">
                <a16:creationId xmlns:a16="http://schemas.microsoft.com/office/drawing/2014/main" id="{347CA167-E21C-40EC-8453-C507242B3801}"/>
              </a:ext>
            </a:extLst>
          </p:cNvPr>
          <p:cNvGrpSpPr/>
          <p:nvPr userDrawn="1"/>
        </p:nvGrpSpPr>
        <p:grpSpPr>
          <a:xfrm>
            <a:off x="5902296" y="6657690"/>
            <a:ext cx="387409" cy="0"/>
            <a:chOff x="5905144" y="6657690"/>
            <a:chExt cx="387409" cy="0"/>
          </a:xfrm>
        </p:grpSpPr>
        <p:cxnSp>
          <p:nvCxnSpPr>
            <p:cNvPr id="29" name="Straight Connector 28">
              <a:extLst>
                <a:ext uri="{FF2B5EF4-FFF2-40B4-BE49-F238E27FC236}">
                  <a16:creationId xmlns:a16="http://schemas.microsoft.com/office/drawing/2014/main" id="{B9367B13-A725-4567-90CD-C035869632E0}"/>
                </a:ext>
              </a:extLst>
            </p:cNvPr>
            <p:cNvCxnSpPr>
              <a:cxnSpLocks/>
            </p:cNvCxnSpPr>
            <p:nvPr userDrawn="1"/>
          </p:nvCxnSpPr>
          <p:spPr>
            <a:xfrm>
              <a:off x="5905144" y="6657690"/>
              <a:ext cx="71215" cy="0"/>
            </a:xfrm>
            <a:prstGeom prst="line">
              <a:avLst/>
            </a:prstGeom>
            <a:noFill/>
            <a:ln w="28575" cap="flat" cmpd="sng" algn="ctr">
              <a:solidFill>
                <a:srgbClr val="FE5000"/>
              </a:solidFill>
              <a:prstDash val="solid"/>
              <a:miter lim="800000"/>
            </a:ln>
            <a:effectLst/>
          </p:spPr>
        </p:cxnSp>
        <p:cxnSp>
          <p:nvCxnSpPr>
            <p:cNvPr id="30" name="Straight Connector 29">
              <a:extLst>
                <a:ext uri="{FF2B5EF4-FFF2-40B4-BE49-F238E27FC236}">
                  <a16:creationId xmlns:a16="http://schemas.microsoft.com/office/drawing/2014/main" id="{9409F5F6-DA6E-4FE1-B01D-5266AE5CC1D5}"/>
                </a:ext>
              </a:extLst>
            </p:cNvPr>
            <p:cNvCxnSpPr>
              <a:cxnSpLocks/>
            </p:cNvCxnSpPr>
            <p:nvPr userDrawn="1"/>
          </p:nvCxnSpPr>
          <p:spPr>
            <a:xfrm>
              <a:off x="6221338" y="6657690"/>
              <a:ext cx="71215" cy="0"/>
            </a:xfrm>
            <a:prstGeom prst="line">
              <a:avLst/>
            </a:prstGeom>
            <a:noFill/>
            <a:ln w="28575" cap="flat" cmpd="sng" algn="ctr">
              <a:solidFill>
                <a:srgbClr val="FE5000"/>
              </a:solidFill>
              <a:prstDash val="solid"/>
              <a:miter lim="800000"/>
            </a:ln>
            <a:effectLst/>
          </p:spPr>
        </p:cxnSp>
      </p:grpSp>
      <p:pic>
        <p:nvPicPr>
          <p:cNvPr id="31" name="Graphic 30">
            <a:extLst>
              <a:ext uri="{FF2B5EF4-FFF2-40B4-BE49-F238E27FC236}">
                <a16:creationId xmlns:a16="http://schemas.microsoft.com/office/drawing/2014/main" id="{BD9191F7-054A-44E7-BC38-608481943047}"/>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11734492" y="6583835"/>
            <a:ext cx="180984" cy="192001"/>
          </a:xfrm>
          <a:prstGeom prst="rect">
            <a:avLst/>
          </a:prstGeom>
        </p:spPr>
      </p:pic>
      <p:cxnSp>
        <p:nvCxnSpPr>
          <p:cNvPr id="32" name="Straight Connector 31">
            <a:extLst>
              <a:ext uri="{FF2B5EF4-FFF2-40B4-BE49-F238E27FC236}">
                <a16:creationId xmlns:a16="http://schemas.microsoft.com/office/drawing/2014/main" id="{BE4EDD91-DC9D-46F2-A44B-D5FA4C5B0057}"/>
              </a:ext>
            </a:extLst>
          </p:cNvPr>
          <p:cNvCxnSpPr>
            <a:cxnSpLocks/>
          </p:cNvCxnSpPr>
          <p:nvPr userDrawn="1"/>
        </p:nvCxnSpPr>
        <p:spPr>
          <a:xfrm>
            <a:off x="0" y="6496048"/>
            <a:ext cx="12192000" cy="0"/>
          </a:xfrm>
          <a:prstGeom prst="line">
            <a:avLst/>
          </a:prstGeom>
          <a:noFill/>
          <a:ln w="6350" cap="flat" cmpd="sng" algn="ctr">
            <a:solidFill>
              <a:sysClr val="window" lastClr="FFFFFF">
                <a:lumMod val="85000"/>
              </a:sysClr>
            </a:solidFill>
            <a:prstDash val="solid"/>
            <a:miter lim="800000"/>
          </a:ln>
          <a:effectLst/>
        </p:spPr>
      </p:cxnSp>
      <p:sp>
        <p:nvSpPr>
          <p:cNvPr id="33" name="Slide Number Placeholder 5">
            <a:extLst>
              <a:ext uri="{FF2B5EF4-FFF2-40B4-BE49-F238E27FC236}">
                <a16:creationId xmlns:a16="http://schemas.microsoft.com/office/drawing/2014/main" id="{7A60D82B-B423-4731-A37E-06F96DBFA0F9}"/>
              </a:ext>
            </a:extLst>
          </p:cNvPr>
          <p:cNvSpPr txBox="1">
            <a:spLocks/>
          </p:cNvSpPr>
          <p:nvPr userDrawn="1"/>
        </p:nvSpPr>
        <p:spPr>
          <a:xfrm>
            <a:off x="5905500" y="6499675"/>
            <a:ext cx="380999" cy="365125"/>
          </a:xfrm>
          <a:prstGeom prst="rect">
            <a:avLst/>
          </a:prstGeom>
        </p:spPr>
        <p:txBody>
          <a:bodyPr vert="horz" lIns="91440" tIns="45720" rIns="91440" bIns="45720" rtlCol="0" anchor="ctr"/>
          <a:lstStyle>
            <a:defPPr>
              <a:defRPr lang="en-US"/>
            </a:defPPr>
            <a:lvl1pPr marL="0" algn="ctr" defTabSz="914400" rtl="0" eaLnBrk="1" latinLnBrk="0" hangingPunct="1">
              <a:defRPr sz="1000" kern="1200">
                <a:solidFill>
                  <a:schemeClr val="tx1">
                    <a:tint val="75000"/>
                  </a:schemeClr>
                </a:solidFill>
                <a:latin typeface="Poppins" panose="00000500000000000000" pitchFamily="50" charset="0"/>
                <a:ea typeface="+mn-ea"/>
                <a:cs typeface="Poppins" panose="00000500000000000000" pitchFamily="50"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FAF63893-4B0C-4F88-9650-53ECAF8C5052}" type="slidenum">
              <a:rPr kumimoji="0" lang="en-IN" sz="1000" b="0" i="0" u="none" strike="noStrike" kern="1200" cap="none" spc="0" normalizeH="0" baseline="0" noProof="0" smtClean="0">
                <a:ln>
                  <a:noFill/>
                </a:ln>
                <a:solidFill>
                  <a:prstClr val="black">
                    <a:tint val="75000"/>
                  </a:prstClr>
                </a:solidFill>
                <a:effectLst/>
                <a:uLnTx/>
                <a:uFillTx/>
                <a:latin typeface="Poppins" panose="00000500000000000000" pitchFamily="50" charset="0"/>
                <a:ea typeface="+mn-ea"/>
                <a:cs typeface="Poppins" panose="00000500000000000000" pitchFamily="50" charset="0"/>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IN" sz="1000" b="0" i="0" u="none" strike="noStrike" kern="1200" cap="none" spc="0" normalizeH="0" baseline="0" noProof="0" dirty="0">
              <a:ln>
                <a:noFill/>
              </a:ln>
              <a:solidFill>
                <a:prstClr val="black">
                  <a:tint val="75000"/>
                </a:prstClr>
              </a:solidFill>
              <a:effectLst/>
              <a:uLnTx/>
              <a:uFillTx/>
              <a:latin typeface="Poppins" panose="00000500000000000000" pitchFamily="50" charset="0"/>
              <a:ea typeface="+mn-ea"/>
              <a:cs typeface="Poppins" panose="00000500000000000000" pitchFamily="50" charset="0"/>
            </a:endParaRPr>
          </a:p>
        </p:txBody>
      </p:sp>
      <p:grpSp>
        <p:nvGrpSpPr>
          <p:cNvPr id="35" name="Group 34">
            <a:extLst>
              <a:ext uri="{FF2B5EF4-FFF2-40B4-BE49-F238E27FC236}">
                <a16:creationId xmlns:a16="http://schemas.microsoft.com/office/drawing/2014/main" id="{A2828383-ED71-4DAB-B59D-76D2F1AF0FC7}"/>
              </a:ext>
            </a:extLst>
          </p:cNvPr>
          <p:cNvGrpSpPr/>
          <p:nvPr userDrawn="1"/>
        </p:nvGrpSpPr>
        <p:grpSpPr>
          <a:xfrm>
            <a:off x="762411" y="520460"/>
            <a:ext cx="1672799" cy="182714"/>
            <a:chOff x="762411" y="520460"/>
            <a:chExt cx="1672799" cy="182714"/>
          </a:xfrm>
        </p:grpSpPr>
        <p:sp>
          <p:nvSpPr>
            <p:cNvPr id="36" name="Freeform: Shape 35">
              <a:extLst>
                <a:ext uri="{FF2B5EF4-FFF2-40B4-BE49-F238E27FC236}">
                  <a16:creationId xmlns:a16="http://schemas.microsoft.com/office/drawing/2014/main" id="{B2CD9F59-9C9B-4207-BF24-E6504A6F9C9A}"/>
                </a:ext>
              </a:extLst>
            </p:cNvPr>
            <p:cNvSpPr/>
            <p:nvPr/>
          </p:nvSpPr>
          <p:spPr>
            <a:xfrm>
              <a:off x="1410136" y="520460"/>
              <a:ext cx="175054" cy="182531"/>
            </a:xfrm>
            <a:custGeom>
              <a:avLst/>
              <a:gdLst>
                <a:gd name="connsiteX0" fmla="*/ 85841 w 175054"/>
                <a:gd name="connsiteY0" fmla="*/ -9 h 182531"/>
                <a:gd name="connsiteX1" fmla="*/ -113 w 175054"/>
                <a:gd name="connsiteY1" fmla="*/ -9 h 182531"/>
                <a:gd name="connsiteX2" fmla="*/ -113 w 175054"/>
                <a:gd name="connsiteY2" fmla="*/ 182340 h 182531"/>
                <a:gd name="connsiteX3" fmla="*/ 85841 w 175054"/>
                <a:gd name="connsiteY3" fmla="*/ 182340 h 182531"/>
                <a:gd name="connsiteX4" fmla="*/ 174941 w 175054"/>
                <a:gd name="connsiteY4" fmla="*/ 90983 h 182531"/>
                <a:gd name="connsiteX5" fmla="*/ 85841 w 175054"/>
                <a:gd name="connsiteY5" fmla="*/ -192 h 182531"/>
                <a:gd name="connsiteX6" fmla="*/ 85841 w 175054"/>
                <a:gd name="connsiteY6" fmla="*/ 155284 h 182531"/>
                <a:gd name="connsiteX7" fmla="*/ 29381 w 175054"/>
                <a:gd name="connsiteY7" fmla="*/ 157244 h 182531"/>
                <a:gd name="connsiteX8" fmla="*/ 29381 w 175054"/>
                <a:gd name="connsiteY8" fmla="*/ 26955 h 182531"/>
                <a:gd name="connsiteX9" fmla="*/ 85841 w 175054"/>
                <a:gd name="connsiteY9" fmla="*/ 26955 h 182531"/>
                <a:gd name="connsiteX10" fmla="*/ 143737 w 175054"/>
                <a:gd name="connsiteY10" fmla="*/ 91347 h 182531"/>
                <a:gd name="connsiteX11" fmla="*/ 85841 w 175054"/>
                <a:gd name="connsiteY11" fmla="*/ 155397 h 182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5054" h="182531">
                  <a:moveTo>
                    <a:pt x="85841" y="-9"/>
                  </a:moveTo>
                  <a:lnTo>
                    <a:pt x="-113" y="-9"/>
                  </a:lnTo>
                  <a:lnTo>
                    <a:pt x="-113" y="182340"/>
                  </a:lnTo>
                  <a:lnTo>
                    <a:pt x="85841" y="182340"/>
                  </a:lnTo>
                  <a:cubicBezTo>
                    <a:pt x="140888" y="182340"/>
                    <a:pt x="174941" y="139488"/>
                    <a:pt x="174941" y="90983"/>
                  </a:cubicBezTo>
                  <a:cubicBezTo>
                    <a:pt x="174941" y="41885"/>
                    <a:pt x="140888" y="-192"/>
                    <a:pt x="85841" y="-192"/>
                  </a:cubicBezTo>
                  <a:moveTo>
                    <a:pt x="85841" y="155284"/>
                  </a:moveTo>
                  <a:lnTo>
                    <a:pt x="29381" y="157244"/>
                  </a:lnTo>
                  <a:lnTo>
                    <a:pt x="29381" y="26955"/>
                  </a:lnTo>
                  <a:lnTo>
                    <a:pt x="85841" y="26955"/>
                  </a:lnTo>
                  <a:cubicBezTo>
                    <a:pt x="122744" y="26955"/>
                    <a:pt x="143737" y="58160"/>
                    <a:pt x="143737" y="91347"/>
                  </a:cubicBezTo>
                  <a:cubicBezTo>
                    <a:pt x="143737" y="124535"/>
                    <a:pt x="122744" y="155397"/>
                    <a:pt x="85841" y="155397"/>
                  </a:cubicBezTo>
                </a:path>
              </a:pathLst>
            </a:custGeom>
            <a:solidFill>
              <a:schemeClr val="bg1"/>
            </a:solidFill>
            <a:ln w="2271" cap="flat">
              <a:noFill/>
              <a:prstDash val="solid"/>
              <a:miter/>
            </a:ln>
          </p:spPr>
          <p:txBody>
            <a:bodyPr rtlCol="0" anchor="ctr"/>
            <a:lstStyle/>
            <a:p>
              <a:endParaRPr lang="en-IN"/>
            </a:p>
          </p:txBody>
        </p:sp>
        <p:sp>
          <p:nvSpPr>
            <p:cNvPr id="37" name="Freeform: Shape 36">
              <a:extLst>
                <a:ext uri="{FF2B5EF4-FFF2-40B4-BE49-F238E27FC236}">
                  <a16:creationId xmlns:a16="http://schemas.microsoft.com/office/drawing/2014/main" id="{A65260E4-75DC-49F2-A756-F17EC301B584}"/>
                </a:ext>
              </a:extLst>
            </p:cNvPr>
            <p:cNvSpPr/>
            <p:nvPr/>
          </p:nvSpPr>
          <p:spPr>
            <a:xfrm>
              <a:off x="762411" y="520643"/>
              <a:ext cx="171658" cy="182440"/>
            </a:xfrm>
            <a:custGeom>
              <a:avLst/>
              <a:gdLst>
                <a:gd name="connsiteX0" fmla="*/ 0 w 171658"/>
                <a:gd name="connsiteY0" fmla="*/ 26942 h 182440"/>
                <a:gd name="connsiteX1" fmla="*/ 71207 w 171658"/>
                <a:gd name="connsiteY1" fmla="*/ 26942 h 182440"/>
                <a:gd name="connsiteX2" fmla="*/ 71207 w 171658"/>
                <a:gd name="connsiteY2" fmla="*/ 182440 h 182440"/>
                <a:gd name="connsiteX3" fmla="*/ 100725 w 171658"/>
                <a:gd name="connsiteY3" fmla="*/ 182440 h 182440"/>
                <a:gd name="connsiteX4" fmla="*/ 100725 w 171658"/>
                <a:gd name="connsiteY4" fmla="*/ 26942 h 182440"/>
                <a:gd name="connsiteX5" fmla="*/ 156136 w 171658"/>
                <a:gd name="connsiteY5" fmla="*/ 26942 h 182440"/>
                <a:gd name="connsiteX6" fmla="*/ 171659 w 171658"/>
                <a:gd name="connsiteY6" fmla="*/ 46 h 182440"/>
                <a:gd name="connsiteX7" fmla="*/ 171659 w 171658"/>
                <a:gd name="connsiteY7" fmla="*/ 0 h 182440"/>
                <a:gd name="connsiteX8" fmla="*/ 0 w 171658"/>
                <a:gd name="connsiteY8" fmla="*/ 0 h 182440"/>
                <a:gd name="connsiteX9" fmla="*/ 0 w 171658"/>
                <a:gd name="connsiteY9" fmla="*/ 26942 h 182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1658" h="182440">
                  <a:moveTo>
                    <a:pt x="0" y="26942"/>
                  </a:moveTo>
                  <a:lnTo>
                    <a:pt x="71207" y="26942"/>
                  </a:lnTo>
                  <a:lnTo>
                    <a:pt x="71207" y="182440"/>
                  </a:lnTo>
                  <a:lnTo>
                    <a:pt x="100725" y="182440"/>
                  </a:lnTo>
                  <a:lnTo>
                    <a:pt x="100725" y="26942"/>
                  </a:lnTo>
                  <a:lnTo>
                    <a:pt x="156136" y="26942"/>
                  </a:lnTo>
                  <a:lnTo>
                    <a:pt x="171659" y="46"/>
                  </a:lnTo>
                  <a:lnTo>
                    <a:pt x="171659" y="0"/>
                  </a:lnTo>
                  <a:lnTo>
                    <a:pt x="0" y="0"/>
                  </a:lnTo>
                  <a:lnTo>
                    <a:pt x="0" y="26942"/>
                  </a:lnTo>
                  <a:close/>
                </a:path>
              </a:pathLst>
            </a:custGeom>
            <a:solidFill>
              <a:schemeClr val="bg1"/>
            </a:solidFill>
            <a:ln w="2271" cap="flat">
              <a:noFill/>
              <a:prstDash val="solid"/>
              <a:miter/>
            </a:ln>
          </p:spPr>
          <p:txBody>
            <a:bodyPr rtlCol="0" anchor="ctr"/>
            <a:lstStyle/>
            <a:p>
              <a:endParaRPr lang="en-IN"/>
            </a:p>
          </p:txBody>
        </p:sp>
        <p:sp>
          <p:nvSpPr>
            <p:cNvPr id="38" name="Freeform: Shape 37">
              <a:extLst>
                <a:ext uri="{FF2B5EF4-FFF2-40B4-BE49-F238E27FC236}">
                  <a16:creationId xmlns:a16="http://schemas.microsoft.com/office/drawing/2014/main" id="{CF5A234C-D77D-446F-86A0-2209E47295EE}"/>
                </a:ext>
              </a:extLst>
            </p:cNvPr>
            <p:cNvSpPr/>
            <p:nvPr/>
          </p:nvSpPr>
          <p:spPr>
            <a:xfrm>
              <a:off x="2267244" y="520643"/>
              <a:ext cx="167966" cy="182440"/>
            </a:xfrm>
            <a:custGeom>
              <a:avLst/>
              <a:gdLst>
                <a:gd name="connsiteX0" fmla="*/ 29518 w 167966"/>
                <a:gd name="connsiteY0" fmla="*/ 104691 h 182440"/>
                <a:gd name="connsiteX1" fmla="*/ 132522 w 167966"/>
                <a:gd name="connsiteY1" fmla="*/ 104691 h 182440"/>
                <a:gd name="connsiteX2" fmla="*/ 132522 w 167966"/>
                <a:gd name="connsiteY2" fmla="*/ 77453 h 182440"/>
                <a:gd name="connsiteX3" fmla="*/ 29518 w 167966"/>
                <a:gd name="connsiteY3" fmla="*/ 77453 h 182440"/>
                <a:gd name="connsiteX4" fmla="*/ 29518 w 167966"/>
                <a:gd name="connsiteY4" fmla="*/ 26942 h 182440"/>
                <a:gd name="connsiteX5" fmla="*/ 152489 w 167966"/>
                <a:gd name="connsiteY5" fmla="*/ 26942 h 182440"/>
                <a:gd name="connsiteX6" fmla="*/ 167966 w 167966"/>
                <a:gd name="connsiteY6" fmla="*/ 0 h 182440"/>
                <a:gd name="connsiteX7" fmla="*/ 0 w 167966"/>
                <a:gd name="connsiteY7" fmla="*/ 0 h 182440"/>
                <a:gd name="connsiteX8" fmla="*/ 0 w 167966"/>
                <a:gd name="connsiteY8" fmla="*/ 182440 h 182440"/>
                <a:gd name="connsiteX9" fmla="*/ 167966 w 167966"/>
                <a:gd name="connsiteY9" fmla="*/ 182440 h 182440"/>
                <a:gd name="connsiteX10" fmla="*/ 167966 w 167966"/>
                <a:gd name="connsiteY10" fmla="*/ 155589 h 182440"/>
                <a:gd name="connsiteX11" fmla="*/ 167966 w 167966"/>
                <a:gd name="connsiteY11" fmla="*/ 155475 h 182440"/>
                <a:gd name="connsiteX12" fmla="*/ 29518 w 167966"/>
                <a:gd name="connsiteY12" fmla="*/ 155475 h 182440"/>
                <a:gd name="connsiteX13" fmla="*/ 29518 w 167966"/>
                <a:gd name="connsiteY13" fmla="*/ 104691 h 182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7966" h="182440">
                  <a:moveTo>
                    <a:pt x="29518" y="104691"/>
                  </a:moveTo>
                  <a:lnTo>
                    <a:pt x="132522" y="104691"/>
                  </a:lnTo>
                  <a:lnTo>
                    <a:pt x="132522" y="77453"/>
                  </a:lnTo>
                  <a:lnTo>
                    <a:pt x="29518" y="77453"/>
                  </a:lnTo>
                  <a:lnTo>
                    <a:pt x="29518" y="26942"/>
                  </a:lnTo>
                  <a:lnTo>
                    <a:pt x="152489" y="26942"/>
                  </a:lnTo>
                  <a:lnTo>
                    <a:pt x="167966" y="0"/>
                  </a:lnTo>
                  <a:lnTo>
                    <a:pt x="0" y="0"/>
                  </a:lnTo>
                  <a:lnTo>
                    <a:pt x="0" y="182440"/>
                  </a:lnTo>
                  <a:lnTo>
                    <a:pt x="167966" y="182440"/>
                  </a:lnTo>
                  <a:lnTo>
                    <a:pt x="167966" y="155589"/>
                  </a:lnTo>
                  <a:lnTo>
                    <a:pt x="167966" y="155475"/>
                  </a:lnTo>
                  <a:lnTo>
                    <a:pt x="29518" y="155475"/>
                  </a:lnTo>
                  <a:lnTo>
                    <a:pt x="29518" y="104691"/>
                  </a:lnTo>
                  <a:close/>
                </a:path>
              </a:pathLst>
            </a:custGeom>
            <a:solidFill>
              <a:schemeClr val="bg1"/>
            </a:solidFill>
            <a:ln w="2271" cap="flat">
              <a:noFill/>
              <a:prstDash val="solid"/>
              <a:miter/>
            </a:ln>
          </p:spPr>
          <p:txBody>
            <a:bodyPr rtlCol="0" anchor="ctr"/>
            <a:lstStyle/>
            <a:p>
              <a:endParaRPr lang="en-IN"/>
            </a:p>
          </p:txBody>
        </p:sp>
        <p:sp>
          <p:nvSpPr>
            <p:cNvPr id="39" name="Freeform: Shape 38">
              <a:extLst>
                <a:ext uri="{FF2B5EF4-FFF2-40B4-BE49-F238E27FC236}">
                  <a16:creationId xmlns:a16="http://schemas.microsoft.com/office/drawing/2014/main" id="{DB7BF782-D793-405F-B83A-333DE92D7E8B}"/>
                </a:ext>
              </a:extLst>
            </p:cNvPr>
            <p:cNvSpPr/>
            <p:nvPr/>
          </p:nvSpPr>
          <p:spPr>
            <a:xfrm>
              <a:off x="974345" y="520711"/>
              <a:ext cx="175146" cy="182371"/>
            </a:xfrm>
            <a:custGeom>
              <a:avLst/>
              <a:gdLst>
                <a:gd name="connsiteX0" fmla="*/ 131064 w 175146"/>
                <a:gd name="connsiteY0" fmla="*/ 104157 h 182371"/>
                <a:gd name="connsiteX1" fmla="*/ 175033 w 175146"/>
                <a:gd name="connsiteY1" fmla="*/ 52234 h 182371"/>
                <a:gd name="connsiteX2" fmla="*/ 125092 w 175146"/>
                <a:gd name="connsiteY2" fmla="*/ -192 h 182371"/>
                <a:gd name="connsiteX3" fmla="*/ -113 w 175146"/>
                <a:gd name="connsiteY3" fmla="*/ -192 h 182371"/>
                <a:gd name="connsiteX4" fmla="*/ -113 w 175146"/>
                <a:gd name="connsiteY4" fmla="*/ 182157 h 182371"/>
                <a:gd name="connsiteX5" fmla="*/ 29518 w 175146"/>
                <a:gd name="connsiteY5" fmla="*/ 182157 h 182371"/>
                <a:gd name="connsiteX6" fmla="*/ 29518 w 175146"/>
                <a:gd name="connsiteY6" fmla="*/ 104431 h 182371"/>
                <a:gd name="connsiteX7" fmla="*/ 94594 w 175146"/>
                <a:gd name="connsiteY7" fmla="*/ 104431 h 182371"/>
                <a:gd name="connsiteX8" fmla="*/ 139406 w 175146"/>
                <a:gd name="connsiteY8" fmla="*/ 182180 h 182371"/>
                <a:gd name="connsiteX9" fmla="*/ 172320 w 175146"/>
                <a:gd name="connsiteY9" fmla="*/ 182180 h 182371"/>
                <a:gd name="connsiteX10" fmla="*/ 127212 w 175146"/>
                <a:gd name="connsiteY10" fmla="*/ 104157 h 182371"/>
                <a:gd name="connsiteX11" fmla="*/ 131064 w 175146"/>
                <a:gd name="connsiteY11" fmla="*/ 104157 h 182371"/>
                <a:gd name="connsiteX12" fmla="*/ 125092 w 175146"/>
                <a:gd name="connsiteY12" fmla="*/ 77193 h 182371"/>
                <a:gd name="connsiteX13" fmla="*/ 29404 w 175146"/>
                <a:gd name="connsiteY13" fmla="*/ 77193 h 182371"/>
                <a:gd name="connsiteX14" fmla="*/ 29404 w 175146"/>
                <a:gd name="connsiteY14" fmla="*/ 26705 h 182371"/>
                <a:gd name="connsiteX15" fmla="*/ 125001 w 175146"/>
                <a:gd name="connsiteY15" fmla="*/ 26705 h 182371"/>
                <a:gd name="connsiteX16" fmla="*/ 145515 w 175146"/>
                <a:gd name="connsiteY16" fmla="*/ 52530 h 182371"/>
                <a:gd name="connsiteX17" fmla="*/ 125001 w 175146"/>
                <a:gd name="connsiteY17" fmla="*/ 77193 h 182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5146" h="182371">
                  <a:moveTo>
                    <a:pt x="131064" y="104157"/>
                  </a:moveTo>
                  <a:cubicBezTo>
                    <a:pt x="161698" y="101604"/>
                    <a:pt x="175033" y="78059"/>
                    <a:pt x="175033" y="52234"/>
                  </a:cubicBezTo>
                  <a:cubicBezTo>
                    <a:pt x="175033" y="24152"/>
                    <a:pt x="158006" y="-192"/>
                    <a:pt x="125092" y="-192"/>
                  </a:cubicBezTo>
                  <a:lnTo>
                    <a:pt x="-113" y="-192"/>
                  </a:lnTo>
                  <a:lnTo>
                    <a:pt x="-113" y="182157"/>
                  </a:lnTo>
                  <a:lnTo>
                    <a:pt x="29518" y="182157"/>
                  </a:lnTo>
                  <a:lnTo>
                    <a:pt x="29518" y="104431"/>
                  </a:lnTo>
                  <a:lnTo>
                    <a:pt x="94594" y="104431"/>
                  </a:lnTo>
                  <a:lnTo>
                    <a:pt x="139406" y="182180"/>
                  </a:lnTo>
                  <a:lnTo>
                    <a:pt x="172320" y="182180"/>
                  </a:lnTo>
                  <a:lnTo>
                    <a:pt x="127212" y="104157"/>
                  </a:lnTo>
                  <a:lnTo>
                    <a:pt x="131064" y="104157"/>
                  </a:lnTo>
                  <a:close/>
                  <a:moveTo>
                    <a:pt x="125092" y="77193"/>
                  </a:moveTo>
                  <a:lnTo>
                    <a:pt x="29404" y="77193"/>
                  </a:lnTo>
                  <a:lnTo>
                    <a:pt x="29404" y="26705"/>
                  </a:lnTo>
                  <a:lnTo>
                    <a:pt x="125001" y="26705"/>
                  </a:lnTo>
                  <a:cubicBezTo>
                    <a:pt x="139201" y="26705"/>
                    <a:pt x="145515" y="39173"/>
                    <a:pt x="145515" y="52530"/>
                  </a:cubicBezTo>
                  <a:cubicBezTo>
                    <a:pt x="145515" y="66411"/>
                    <a:pt x="139839" y="77193"/>
                    <a:pt x="125001" y="77193"/>
                  </a:cubicBezTo>
                </a:path>
              </a:pathLst>
            </a:custGeom>
            <a:solidFill>
              <a:schemeClr val="bg1"/>
            </a:solidFill>
            <a:ln w="2271" cap="flat">
              <a:noFill/>
              <a:prstDash val="solid"/>
              <a:miter/>
            </a:ln>
          </p:spPr>
          <p:txBody>
            <a:bodyPr rtlCol="0" anchor="ctr"/>
            <a:lstStyle/>
            <a:p>
              <a:endParaRPr lang="en-IN"/>
            </a:p>
          </p:txBody>
        </p:sp>
        <p:sp>
          <p:nvSpPr>
            <p:cNvPr id="40" name="Freeform: Shape 39">
              <a:extLst>
                <a:ext uri="{FF2B5EF4-FFF2-40B4-BE49-F238E27FC236}">
                  <a16:creationId xmlns:a16="http://schemas.microsoft.com/office/drawing/2014/main" id="{6CC13B81-71FD-4ED9-B02F-852E7E4B3DD5}"/>
                </a:ext>
              </a:extLst>
            </p:cNvPr>
            <p:cNvSpPr/>
            <p:nvPr/>
          </p:nvSpPr>
          <p:spPr>
            <a:xfrm>
              <a:off x="2060848" y="520643"/>
              <a:ext cx="161561" cy="182531"/>
            </a:xfrm>
            <a:custGeom>
              <a:avLst/>
              <a:gdLst>
                <a:gd name="connsiteX0" fmla="*/ 31091 w 161561"/>
                <a:gd name="connsiteY0" fmla="*/ 91165 h 182531"/>
                <a:gd name="connsiteX1" fmla="*/ 88964 w 161561"/>
                <a:gd name="connsiteY1" fmla="*/ 26773 h 182531"/>
                <a:gd name="connsiteX2" fmla="*/ 145811 w 161561"/>
                <a:gd name="connsiteY2" fmla="*/ 26773 h 182531"/>
                <a:gd name="connsiteX3" fmla="*/ 161448 w 161561"/>
                <a:gd name="connsiteY3" fmla="*/ -192 h 182531"/>
                <a:gd name="connsiteX4" fmla="*/ 88964 w 161561"/>
                <a:gd name="connsiteY4" fmla="*/ -192 h 182531"/>
                <a:gd name="connsiteX5" fmla="*/ -113 w 161561"/>
                <a:gd name="connsiteY5" fmla="*/ 90983 h 182531"/>
                <a:gd name="connsiteX6" fmla="*/ 88964 w 161561"/>
                <a:gd name="connsiteY6" fmla="*/ 182340 h 182531"/>
                <a:gd name="connsiteX7" fmla="*/ 161448 w 161561"/>
                <a:gd name="connsiteY7" fmla="*/ 182340 h 182531"/>
                <a:gd name="connsiteX8" fmla="*/ 161448 w 161561"/>
                <a:gd name="connsiteY8" fmla="*/ 155215 h 182531"/>
                <a:gd name="connsiteX9" fmla="*/ 88964 w 161561"/>
                <a:gd name="connsiteY9" fmla="*/ 155215 h 182531"/>
                <a:gd name="connsiteX10" fmla="*/ 31091 w 161561"/>
                <a:gd name="connsiteY10" fmla="*/ 91097 h 182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1561" h="182531">
                  <a:moveTo>
                    <a:pt x="31091" y="91165"/>
                  </a:moveTo>
                  <a:cubicBezTo>
                    <a:pt x="31091" y="57977"/>
                    <a:pt x="52084" y="26773"/>
                    <a:pt x="88964" y="26773"/>
                  </a:cubicBezTo>
                  <a:lnTo>
                    <a:pt x="145811" y="26773"/>
                  </a:lnTo>
                  <a:lnTo>
                    <a:pt x="161448" y="-192"/>
                  </a:lnTo>
                  <a:lnTo>
                    <a:pt x="88964" y="-192"/>
                  </a:lnTo>
                  <a:cubicBezTo>
                    <a:pt x="33917" y="-192"/>
                    <a:pt x="-113" y="41794"/>
                    <a:pt x="-113" y="90983"/>
                  </a:cubicBezTo>
                  <a:cubicBezTo>
                    <a:pt x="-113" y="139488"/>
                    <a:pt x="33917" y="182340"/>
                    <a:pt x="88964" y="182340"/>
                  </a:cubicBezTo>
                  <a:lnTo>
                    <a:pt x="161448" y="182340"/>
                  </a:lnTo>
                  <a:lnTo>
                    <a:pt x="161448" y="155215"/>
                  </a:lnTo>
                  <a:lnTo>
                    <a:pt x="88964" y="155215"/>
                  </a:lnTo>
                  <a:cubicBezTo>
                    <a:pt x="52084" y="155215"/>
                    <a:pt x="31091" y="124011"/>
                    <a:pt x="31091" y="91097"/>
                  </a:cubicBezTo>
                </a:path>
              </a:pathLst>
            </a:custGeom>
            <a:solidFill>
              <a:schemeClr val="bg1"/>
            </a:solidFill>
            <a:ln w="2271" cap="flat">
              <a:noFill/>
              <a:prstDash val="solid"/>
              <a:miter/>
            </a:ln>
          </p:spPr>
          <p:txBody>
            <a:bodyPr rtlCol="0" anchor="ctr"/>
            <a:lstStyle/>
            <a:p>
              <a:endParaRPr lang="en-IN"/>
            </a:p>
          </p:txBody>
        </p:sp>
        <p:sp>
          <p:nvSpPr>
            <p:cNvPr id="41" name="Freeform: Shape 40">
              <a:extLst>
                <a:ext uri="{FF2B5EF4-FFF2-40B4-BE49-F238E27FC236}">
                  <a16:creationId xmlns:a16="http://schemas.microsoft.com/office/drawing/2014/main" id="{1DEDD438-DB8D-4FE3-A5EA-37376D9C2F5D}"/>
                </a:ext>
              </a:extLst>
            </p:cNvPr>
            <p:cNvSpPr/>
            <p:nvPr/>
          </p:nvSpPr>
          <p:spPr>
            <a:xfrm>
              <a:off x="1844491" y="520643"/>
              <a:ext cx="171658" cy="182440"/>
            </a:xfrm>
            <a:custGeom>
              <a:avLst/>
              <a:gdLst>
                <a:gd name="connsiteX0" fmla="*/ 142164 w 171658"/>
                <a:gd name="connsiteY0" fmla="*/ 0 h 182440"/>
                <a:gd name="connsiteX1" fmla="*/ 142164 w 171658"/>
                <a:gd name="connsiteY1" fmla="*/ 135622 h 182440"/>
                <a:gd name="connsiteX2" fmla="*/ 27808 w 171658"/>
                <a:gd name="connsiteY2" fmla="*/ 0 h 182440"/>
                <a:gd name="connsiteX3" fmla="*/ 0 w 171658"/>
                <a:gd name="connsiteY3" fmla="*/ 0 h 182440"/>
                <a:gd name="connsiteX4" fmla="*/ 0 w 171658"/>
                <a:gd name="connsiteY4" fmla="*/ 182440 h 182440"/>
                <a:gd name="connsiteX5" fmla="*/ 14770 w 171658"/>
                <a:gd name="connsiteY5" fmla="*/ 182440 h 182440"/>
                <a:gd name="connsiteX6" fmla="*/ 29518 w 171658"/>
                <a:gd name="connsiteY6" fmla="*/ 182440 h 182440"/>
                <a:gd name="connsiteX7" fmla="*/ 29518 w 171658"/>
                <a:gd name="connsiteY7" fmla="*/ 46522 h 182440"/>
                <a:gd name="connsiteX8" fmla="*/ 143850 w 171658"/>
                <a:gd name="connsiteY8" fmla="*/ 182440 h 182440"/>
                <a:gd name="connsiteX9" fmla="*/ 171659 w 171658"/>
                <a:gd name="connsiteY9" fmla="*/ 182440 h 182440"/>
                <a:gd name="connsiteX10" fmla="*/ 171659 w 171658"/>
                <a:gd name="connsiteY10" fmla="*/ 0 h 182440"/>
                <a:gd name="connsiteX11" fmla="*/ 156865 w 171658"/>
                <a:gd name="connsiteY11" fmla="*/ 0 h 182440"/>
                <a:gd name="connsiteX12" fmla="*/ 142164 w 171658"/>
                <a:gd name="connsiteY12" fmla="*/ 0 h 182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1658" h="182440">
                  <a:moveTo>
                    <a:pt x="142164" y="0"/>
                  </a:moveTo>
                  <a:lnTo>
                    <a:pt x="142164" y="135622"/>
                  </a:lnTo>
                  <a:lnTo>
                    <a:pt x="27808" y="0"/>
                  </a:lnTo>
                  <a:lnTo>
                    <a:pt x="0" y="0"/>
                  </a:lnTo>
                  <a:lnTo>
                    <a:pt x="0" y="182440"/>
                  </a:lnTo>
                  <a:lnTo>
                    <a:pt x="14770" y="182440"/>
                  </a:lnTo>
                  <a:lnTo>
                    <a:pt x="29518" y="182440"/>
                  </a:lnTo>
                  <a:lnTo>
                    <a:pt x="29518" y="46522"/>
                  </a:lnTo>
                  <a:lnTo>
                    <a:pt x="143850" y="182440"/>
                  </a:lnTo>
                  <a:lnTo>
                    <a:pt x="171659" y="182440"/>
                  </a:lnTo>
                  <a:lnTo>
                    <a:pt x="171659" y="0"/>
                  </a:lnTo>
                  <a:lnTo>
                    <a:pt x="156865" y="0"/>
                  </a:lnTo>
                  <a:lnTo>
                    <a:pt x="142164" y="0"/>
                  </a:lnTo>
                  <a:close/>
                </a:path>
              </a:pathLst>
            </a:custGeom>
            <a:solidFill>
              <a:schemeClr val="bg1"/>
            </a:solidFill>
            <a:ln w="2271" cap="flat">
              <a:noFill/>
              <a:prstDash val="solid"/>
              <a:miter/>
            </a:ln>
          </p:spPr>
          <p:txBody>
            <a:bodyPr rtlCol="0" anchor="ctr"/>
            <a:lstStyle/>
            <a:p>
              <a:endParaRPr lang="en-IN"/>
            </a:p>
          </p:txBody>
        </p:sp>
        <p:sp>
          <p:nvSpPr>
            <p:cNvPr id="42" name="Freeform: Shape 41">
              <a:extLst>
                <a:ext uri="{FF2B5EF4-FFF2-40B4-BE49-F238E27FC236}">
                  <a16:creationId xmlns:a16="http://schemas.microsoft.com/office/drawing/2014/main" id="{C44890AB-2AE8-44EF-B915-FD338BC8EA8B}"/>
                </a:ext>
              </a:extLst>
            </p:cNvPr>
            <p:cNvSpPr/>
            <p:nvPr/>
          </p:nvSpPr>
          <p:spPr>
            <a:xfrm>
              <a:off x="1629160" y="520643"/>
              <a:ext cx="167966" cy="182440"/>
            </a:xfrm>
            <a:custGeom>
              <a:avLst/>
              <a:gdLst>
                <a:gd name="connsiteX0" fmla="*/ 152489 w 167966"/>
                <a:gd name="connsiteY0" fmla="*/ 26942 h 182440"/>
                <a:gd name="connsiteX1" fmla="*/ 167966 w 167966"/>
                <a:gd name="connsiteY1" fmla="*/ 0 h 182440"/>
                <a:gd name="connsiteX2" fmla="*/ 0 w 167966"/>
                <a:gd name="connsiteY2" fmla="*/ 0 h 182440"/>
                <a:gd name="connsiteX3" fmla="*/ 0 w 167966"/>
                <a:gd name="connsiteY3" fmla="*/ 182440 h 182440"/>
                <a:gd name="connsiteX4" fmla="*/ 167966 w 167966"/>
                <a:gd name="connsiteY4" fmla="*/ 182440 h 182440"/>
                <a:gd name="connsiteX5" fmla="*/ 167966 w 167966"/>
                <a:gd name="connsiteY5" fmla="*/ 155589 h 182440"/>
                <a:gd name="connsiteX6" fmla="*/ 167966 w 167966"/>
                <a:gd name="connsiteY6" fmla="*/ 155475 h 182440"/>
                <a:gd name="connsiteX7" fmla="*/ 29495 w 167966"/>
                <a:gd name="connsiteY7" fmla="*/ 155475 h 182440"/>
                <a:gd name="connsiteX8" fmla="*/ 29495 w 167966"/>
                <a:gd name="connsiteY8" fmla="*/ 104691 h 182440"/>
                <a:gd name="connsiteX9" fmla="*/ 132499 w 167966"/>
                <a:gd name="connsiteY9" fmla="*/ 104691 h 182440"/>
                <a:gd name="connsiteX10" fmla="*/ 132499 w 167966"/>
                <a:gd name="connsiteY10" fmla="*/ 77453 h 182440"/>
                <a:gd name="connsiteX11" fmla="*/ 29495 w 167966"/>
                <a:gd name="connsiteY11" fmla="*/ 77453 h 182440"/>
                <a:gd name="connsiteX12" fmla="*/ 29495 w 167966"/>
                <a:gd name="connsiteY12" fmla="*/ 26942 h 182440"/>
                <a:gd name="connsiteX13" fmla="*/ 152489 w 167966"/>
                <a:gd name="connsiteY13" fmla="*/ 26942 h 182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7966" h="182440">
                  <a:moveTo>
                    <a:pt x="152489" y="26942"/>
                  </a:moveTo>
                  <a:lnTo>
                    <a:pt x="167966" y="0"/>
                  </a:lnTo>
                  <a:lnTo>
                    <a:pt x="0" y="0"/>
                  </a:lnTo>
                  <a:lnTo>
                    <a:pt x="0" y="182440"/>
                  </a:lnTo>
                  <a:lnTo>
                    <a:pt x="167966" y="182440"/>
                  </a:lnTo>
                  <a:lnTo>
                    <a:pt x="167966" y="155589"/>
                  </a:lnTo>
                  <a:lnTo>
                    <a:pt x="167966" y="155475"/>
                  </a:lnTo>
                  <a:lnTo>
                    <a:pt x="29495" y="155475"/>
                  </a:lnTo>
                  <a:lnTo>
                    <a:pt x="29495" y="104691"/>
                  </a:lnTo>
                  <a:lnTo>
                    <a:pt x="132499" y="104691"/>
                  </a:lnTo>
                  <a:lnTo>
                    <a:pt x="132499" y="77453"/>
                  </a:lnTo>
                  <a:lnTo>
                    <a:pt x="29495" y="77453"/>
                  </a:lnTo>
                  <a:lnTo>
                    <a:pt x="29495" y="26942"/>
                  </a:lnTo>
                  <a:lnTo>
                    <a:pt x="152489" y="26942"/>
                  </a:lnTo>
                  <a:close/>
                </a:path>
              </a:pathLst>
            </a:custGeom>
            <a:solidFill>
              <a:schemeClr val="bg1"/>
            </a:solidFill>
            <a:ln w="2271" cap="flat">
              <a:noFill/>
              <a:prstDash val="solid"/>
              <a:miter/>
            </a:ln>
          </p:spPr>
          <p:txBody>
            <a:bodyPr rtlCol="0" anchor="ctr"/>
            <a:lstStyle/>
            <a:p>
              <a:endParaRPr lang="en-IN"/>
            </a:p>
          </p:txBody>
        </p:sp>
        <p:sp>
          <p:nvSpPr>
            <p:cNvPr id="43" name="Freeform: Shape 42">
              <a:extLst>
                <a:ext uri="{FF2B5EF4-FFF2-40B4-BE49-F238E27FC236}">
                  <a16:creationId xmlns:a16="http://schemas.microsoft.com/office/drawing/2014/main" id="{E27C962F-669C-44D7-ABA2-CCE9F941FB1B}"/>
                </a:ext>
              </a:extLst>
            </p:cNvPr>
            <p:cNvSpPr/>
            <p:nvPr/>
          </p:nvSpPr>
          <p:spPr>
            <a:xfrm>
              <a:off x="1194782" y="520643"/>
              <a:ext cx="167966" cy="182440"/>
            </a:xfrm>
            <a:custGeom>
              <a:avLst/>
              <a:gdLst>
                <a:gd name="connsiteX0" fmla="*/ 152489 w 167966"/>
                <a:gd name="connsiteY0" fmla="*/ 26942 h 182440"/>
                <a:gd name="connsiteX1" fmla="*/ 167966 w 167966"/>
                <a:gd name="connsiteY1" fmla="*/ 0 h 182440"/>
                <a:gd name="connsiteX2" fmla="*/ 0 w 167966"/>
                <a:gd name="connsiteY2" fmla="*/ 0 h 182440"/>
                <a:gd name="connsiteX3" fmla="*/ 0 w 167966"/>
                <a:gd name="connsiteY3" fmla="*/ 182440 h 182440"/>
                <a:gd name="connsiteX4" fmla="*/ 167966 w 167966"/>
                <a:gd name="connsiteY4" fmla="*/ 182440 h 182440"/>
                <a:gd name="connsiteX5" fmla="*/ 167966 w 167966"/>
                <a:gd name="connsiteY5" fmla="*/ 155589 h 182440"/>
                <a:gd name="connsiteX6" fmla="*/ 167966 w 167966"/>
                <a:gd name="connsiteY6" fmla="*/ 155475 h 182440"/>
                <a:gd name="connsiteX7" fmla="*/ 29518 w 167966"/>
                <a:gd name="connsiteY7" fmla="*/ 155475 h 182440"/>
                <a:gd name="connsiteX8" fmla="*/ 29518 w 167966"/>
                <a:gd name="connsiteY8" fmla="*/ 104691 h 182440"/>
                <a:gd name="connsiteX9" fmla="*/ 132499 w 167966"/>
                <a:gd name="connsiteY9" fmla="*/ 104691 h 182440"/>
                <a:gd name="connsiteX10" fmla="*/ 132499 w 167966"/>
                <a:gd name="connsiteY10" fmla="*/ 77453 h 182440"/>
                <a:gd name="connsiteX11" fmla="*/ 29518 w 167966"/>
                <a:gd name="connsiteY11" fmla="*/ 77453 h 182440"/>
                <a:gd name="connsiteX12" fmla="*/ 29518 w 167966"/>
                <a:gd name="connsiteY12" fmla="*/ 26942 h 182440"/>
                <a:gd name="connsiteX13" fmla="*/ 152489 w 167966"/>
                <a:gd name="connsiteY13" fmla="*/ 26942 h 182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7966" h="182440">
                  <a:moveTo>
                    <a:pt x="152489" y="26942"/>
                  </a:moveTo>
                  <a:lnTo>
                    <a:pt x="167966" y="0"/>
                  </a:lnTo>
                  <a:lnTo>
                    <a:pt x="0" y="0"/>
                  </a:lnTo>
                  <a:lnTo>
                    <a:pt x="0" y="182440"/>
                  </a:lnTo>
                  <a:lnTo>
                    <a:pt x="167966" y="182440"/>
                  </a:lnTo>
                  <a:lnTo>
                    <a:pt x="167966" y="155589"/>
                  </a:lnTo>
                  <a:lnTo>
                    <a:pt x="167966" y="155475"/>
                  </a:lnTo>
                  <a:lnTo>
                    <a:pt x="29518" y="155475"/>
                  </a:lnTo>
                  <a:lnTo>
                    <a:pt x="29518" y="104691"/>
                  </a:lnTo>
                  <a:lnTo>
                    <a:pt x="132499" y="104691"/>
                  </a:lnTo>
                  <a:lnTo>
                    <a:pt x="132499" y="77453"/>
                  </a:lnTo>
                  <a:lnTo>
                    <a:pt x="29518" y="77453"/>
                  </a:lnTo>
                  <a:lnTo>
                    <a:pt x="29518" y="26942"/>
                  </a:lnTo>
                  <a:lnTo>
                    <a:pt x="152489" y="26942"/>
                  </a:lnTo>
                  <a:close/>
                </a:path>
              </a:pathLst>
            </a:custGeom>
            <a:solidFill>
              <a:schemeClr val="bg1"/>
            </a:solidFill>
            <a:ln w="2271" cap="flat">
              <a:noFill/>
              <a:prstDash val="solid"/>
              <a:miter/>
            </a:ln>
          </p:spPr>
          <p:txBody>
            <a:bodyPr rtlCol="0" anchor="ctr"/>
            <a:lstStyle/>
            <a:p>
              <a:endParaRPr lang="en-IN"/>
            </a:p>
          </p:txBody>
        </p:sp>
      </p:grpSp>
    </p:spTree>
    <p:extLst>
      <p:ext uri="{BB962C8B-B14F-4D97-AF65-F5344CB8AC3E}">
        <p14:creationId xmlns:p14="http://schemas.microsoft.com/office/powerpoint/2010/main" val="110845235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able of content 2">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94134B22-FB95-4EDD-B011-36ED0618EB93}"/>
              </a:ext>
            </a:extLst>
          </p:cNvPr>
          <p:cNvSpPr>
            <a:spLocks noGrp="1"/>
          </p:cNvSpPr>
          <p:nvPr>
            <p:ph type="pic" sz="quarter" idx="10"/>
          </p:nvPr>
        </p:nvSpPr>
        <p:spPr>
          <a:xfrm>
            <a:off x="6627819" y="-11367"/>
            <a:ext cx="5564181" cy="6858000"/>
          </a:xfrm>
          <a:prstGeom prst="rect">
            <a:avLst/>
          </a:prstGeom>
          <a:solidFill>
            <a:srgbClr val="404040"/>
          </a:solidFill>
        </p:spPr>
        <p:txBody>
          <a:bodyPr anchor="ctr"/>
          <a:lstStyle>
            <a:lvl1pPr algn="ctr">
              <a:defRPr sz="1800">
                <a:solidFill>
                  <a:schemeClr val="bg1"/>
                </a:solidFill>
              </a:defRPr>
            </a:lvl1pPr>
          </a:lstStyle>
          <a:p>
            <a:endParaRPr lang="en-IN" dirty="0"/>
          </a:p>
        </p:txBody>
      </p:sp>
      <p:sp>
        <p:nvSpPr>
          <p:cNvPr id="16" name="Rectangle 15">
            <a:extLst>
              <a:ext uri="{FF2B5EF4-FFF2-40B4-BE49-F238E27FC236}">
                <a16:creationId xmlns:a16="http://schemas.microsoft.com/office/drawing/2014/main" id="{465E76C1-EAF0-4BC6-9C92-1FA052E06B4B}"/>
              </a:ext>
            </a:extLst>
          </p:cNvPr>
          <p:cNvSpPr/>
          <p:nvPr userDrawn="1"/>
        </p:nvSpPr>
        <p:spPr>
          <a:xfrm>
            <a:off x="348344" y="392849"/>
            <a:ext cx="5921732" cy="6095037"/>
          </a:xfrm>
          <a:prstGeom prst="rect">
            <a:avLst/>
          </a:prstGeom>
          <a:no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itle 22">
            <a:extLst>
              <a:ext uri="{FF2B5EF4-FFF2-40B4-BE49-F238E27FC236}">
                <a16:creationId xmlns:a16="http://schemas.microsoft.com/office/drawing/2014/main" id="{09D455A1-7BA3-4AA7-9EB1-85B2C39EA883}"/>
              </a:ext>
            </a:extLst>
          </p:cNvPr>
          <p:cNvSpPr>
            <a:spLocks noGrp="1"/>
          </p:cNvSpPr>
          <p:nvPr>
            <p:ph type="title" hasCustomPrompt="1"/>
          </p:nvPr>
        </p:nvSpPr>
        <p:spPr>
          <a:xfrm>
            <a:off x="706088" y="770873"/>
            <a:ext cx="4708340" cy="433965"/>
          </a:xfrm>
          <a:prstGeom prst="rect">
            <a:avLst/>
          </a:prstGeom>
          <a:noFill/>
        </p:spPr>
        <p:txBody>
          <a:bodyPr wrap="none" rtlCol="0">
            <a:spAutoFit/>
          </a:bodyPr>
          <a:lstStyle>
            <a:lvl1pPr>
              <a:defRPr lang="en-IN" sz="2400" b="1">
                <a:latin typeface="Poppins" panose="00000500000000000000" pitchFamily="50" charset="0"/>
                <a:ea typeface="+mn-ea"/>
                <a:cs typeface="Poppins" panose="00000500000000000000" pitchFamily="50" charset="0"/>
              </a:defRPr>
            </a:lvl1pPr>
          </a:lstStyle>
          <a:p>
            <a:pPr marL="0" lvl="0"/>
            <a:r>
              <a:rPr lang="en-US" dirty="0"/>
              <a:t>Click to edit Table of Content</a:t>
            </a:r>
            <a:endParaRPr lang="en-IN" dirty="0"/>
          </a:p>
        </p:txBody>
      </p:sp>
    </p:spTree>
    <p:extLst>
      <p:ext uri="{BB962C8B-B14F-4D97-AF65-F5344CB8AC3E}">
        <p14:creationId xmlns:p14="http://schemas.microsoft.com/office/powerpoint/2010/main" val="22633353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Agenda Slide">
    <p:spTree>
      <p:nvGrpSpPr>
        <p:cNvPr id="1" name=""/>
        <p:cNvGrpSpPr/>
        <p:nvPr/>
      </p:nvGrpSpPr>
      <p:grpSpPr>
        <a:xfrm>
          <a:off x="0" y="0"/>
          <a:ext cx="0" cy="0"/>
          <a:chOff x="0" y="0"/>
          <a:chExt cx="0" cy="0"/>
        </a:xfrm>
      </p:grpSpPr>
      <p:sp>
        <p:nvSpPr>
          <p:cNvPr id="63" name="TextBox 62">
            <a:extLst>
              <a:ext uri="{FF2B5EF4-FFF2-40B4-BE49-F238E27FC236}">
                <a16:creationId xmlns:a16="http://schemas.microsoft.com/office/drawing/2014/main" id="{986E6D9D-F4E3-4576-82C1-9B88B8920CDD}"/>
              </a:ext>
            </a:extLst>
          </p:cNvPr>
          <p:cNvSpPr txBox="1"/>
          <p:nvPr userDrawn="1"/>
        </p:nvSpPr>
        <p:spPr>
          <a:xfrm>
            <a:off x="0" y="6575289"/>
            <a:ext cx="3110147" cy="230832"/>
          </a:xfrm>
          <a:prstGeom prst="rect">
            <a:avLst/>
          </a:prstGeom>
          <a:noFill/>
        </p:spPr>
        <p:txBody>
          <a:bodyPr wrap="none" rtlCol="0">
            <a:spAutoFit/>
          </a:bodyPr>
          <a:lstStyle/>
          <a:p>
            <a:pPr algn="r"/>
            <a:r>
              <a:rPr lang="en-US" sz="900" dirty="0">
                <a:solidFill>
                  <a:schemeClr val="tx1">
                    <a:lumMod val="50000"/>
                    <a:lumOff val="50000"/>
                  </a:schemeClr>
                </a:solidFill>
                <a:latin typeface="Poppins" panose="00000500000000000000" pitchFamily="50" charset="0"/>
                <a:cs typeface="Poppins" panose="00000500000000000000" pitchFamily="50" charset="0"/>
              </a:rPr>
              <a:t>© COPYRIGHT 2025, TREDENCE. ALL RIGHTS RESERVED</a:t>
            </a:r>
            <a:endParaRPr lang="en-IN" sz="900" dirty="0">
              <a:solidFill>
                <a:schemeClr val="tx1">
                  <a:lumMod val="50000"/>
                  <a:lumOff val="50000"/>
                </a:schemeClr>
              </a:solidFill>
              <a:latin typeface="Poppins" panose="00000500000000000000" pitchFamily="50" charset="0"/>
              <a:cs typeface="Poppins" panose="00000500000000000000" pitchFamily="50" charset="0"/>
            </a:endParaRPr>
          </a:p>
        </p:txBody>
      </p:sp>
      <p:grpSp>
        <p:nvGrpSpPr>
          <p:cNvPr id="64" name="Group 63">
            <a:extLst>
              <a:ext uri="{FF2B5EF4-FFF2-40B4-BE49-F238E27FC236}">
                <a16:creationId xmlns:a16="http://schemas.microsoft.com/office/drawing/2014/main" id="{3FC12268-4548-47B5-BBC2-C09560F75B85}"/>
              </a:ext>
            </a:extLst>
          </p:cNvPr>
          <p:cNvGrpSpPr/>
          <p:nvPr userDrawn="1"/>
        </p:nvGrpSpPr>
        <p:grpSpPr>
          <a:xfrm>
            <a:off x="5902296" y="6657690"/>
            <a:ext cx="387409" cy="0"/>
            <a:chOff x="5905144" y="6657690"/>
            <a:chExt cx="387409" cy="0"/>
          </a:xfrm>
        </p:grpSpPr>
        <p:cxnSp>
          <p:nvCxnSpPr>
            <p:cNvPr id="65" name="Straight Connector 64">
              <a:extLst>
                <a:ext uri="{FF2B5EF4-FFF2-40B4-BE49-F238E27FC236}">
                  <a16:creationId xmlns:a16="http://schemas.microsoft.com/office/drawing/2014/main" id="{F1D40E5A-CF6C-460B-A94D-67318400F0BE}"/>
                </a:ext>
              </a:extLst>
            </p:cNvPr>
            <p:cNvCxnSpPr>
              <a:cxnSpLocks/>
            </p:cNvCxnSpPr>
            <p:nvPr userDrawn="1"/>
          </p:nvCxnSpPr>
          <p:spPr>
            <a:xfrm>
              <a:off x="5905144" y="6657690"/>
              <a:ext cx="71215" cy="0"/>
            </a:xfrm>
            <a:prstGeom prst="line">
              <a:avLst/>
            </a:prstGeom>
            <a:ln w="28575">
              <a:solidFill>
                <a:srgbClr val="FE5000"/>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A7258CC2-3A17-49B2-AC3E-392A5DB89165}"/>
                </a:ext>
              </a:extLst>
            </p:cNvPr>
            <p:cNvCxnSpPr>
              <a:cxnSpLocks/>
            </p:cNvCxnSpPr>
            <p:nvPr userDrawn="1"/>
          </p:nvCxnSpPr>
          <p:spPr>
            <a:xfrm>
              <a:off x="6221338" y="6657690"/>
              <a:ext cx="71215" cy="0"/>
            </a:xfrm>
            <a:prstGeom prst="line">
              <a:avLst/>
            </a:prstGeom>
            <a:ln w="28575">
              <a:solidFill>
                <a:srgbClr val="FE5000"/>
              </a:solidFill>
            </a:ln>
          </p:spPr>
          <p:style>
            <a:lnRef idx="1">
              <a:schemeClr val="accent1"/>
            </a:lnRef>
            <a:fillRef idx="0">
              <a:schemeClr val="accent1"/>
            </a:fillRef>
            <a:effectRef idx="0">
              <a:schemeClr val="accent1"/>
            </a:effectRef>
            <a:fontRef idx="minor">
              <a:schemeClr val="tx1"/>
            </a:fontRef>
          </p:style>
        </p:cxnSp>
      </p:grpSp>
      <p:pic>
        <p:nvPicPr>
          <p:cNvPr id="67" name="Graphic 66">
            <a:extLst>
              <a:ext uri="{FF2B5EF4-FFF2-40B4-BE49-F238E27FC236}">
                <a16:creationId xmlns:a16="http://schemas.microsoft.com/office/drawing/2014/main" id="{C8386C3C-7BC4-4B1A-AC1D-A01540E347B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734492" y="6583835"/>
            <a:ext cx="180984" cy="192001"/>
          </a:xfrm>
          <a:prstGeom prst="rect">
            <a:avLst/>
          </a:prstGeom>
        </p:spPr>
      </p:pic>
      <p:cxnSp>
        <p:nvCxnSpPr>
          <p:cNvPr id="68" name="Straight Connector 67">
            <a:extLst>
              <a:ext uri="{FF2B5EF4-FFF2-40B4-BE49-F238E27FC236}">
                <a16:creationId xmlns:a16="http://schemas.microsoft.com/office/drawing/2014/main" id="{3E669637-C2B2-4A48-B89D-5CE3053F408D}"/>
              </a:ext>
            </a:extLst>
          </p:cNvPr>
          <p:cNvCxnSpPr>
            <a:cxnSpLocks/>
          </p:cNvCxnSpPr>
          <p:nvPr userDrawn="1"/>
        </p:nvCxnSpPr>
        <p:spPr>
          <a:xfrm>
            <a:off x="0" y="6496048"/>
            <a:ext cx="121920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69" name="Slide Number Placeholder 5">
            <a:extLst>
              <a:ext uri="{FF2B5EF4-FFF2-40B4-BE49-F238E27FC236}">
                <a16:creationId xmlns:a16="http://schemas.microsoft.com/office/drawing/2014/main" id="{27262945-913D-445F-ADA6-A22C5A7ECFC3}"/>
              </a:ext>
            </a:extLst>
          </p:cNvPr>
          <p:cNvSpPr>
            <a:spLocks noGrp="1"/>
          </p:cNvSpPr>
          <p:nvPr>
            <p:ph type="sldNum" sz="quarter" idx="4"/>
          </p:nvPr>
        </p:nvSpPr>
        <p:spPr>
          <a:xfrm>
            <a:off x="5905500" y="6499675"/>
            <a:ext cx="380999" cy="365125"/>
          </a:xfrm>
          <a:prstGeom prst="rect">
            <a:avLst/>
          </a:prstGeom>
        </p:spPr>
        <p:txBody>
          <a:bodyPr vert="horz" lIns="91440" tIns="45720" rIns="91440" bIns="45720" rtlCol="0" anchor="ctr"/>
          <a:lstStyle>
            <a:lvl1pPr algn="ctr">
              <a:defRPr sz="1000">
                <a:solidFill>
                  <a:schemeClr val="tx1">
                    <a:tint val="75000"/>
                  </a:schemeClr>
                </a:solidFill>
                <a:latin typeface="Poppins" panose="00000500000000000000" pitchFamily="50" charset="0"/>
                <a:cs typeface="Poppins" panose="00000500000000000000" pitchFamily="50" charset="0"/>
              </a:defRPr>
            </a:lvl1pPr>
          </a:lstStyle>
          <a:p>
            <a:fld id="{FAF63893-4B0C-4F88-9650-53ECAF8C5052}" type="slidenum">
              <a:rPr lang="en-IN" smtClean="0"/>
              <a:pPr/>
              <a:t>‹#›</a:t>
            </a:fld>
            <a:endParaRPr lang="en-IN" dirty="0"/>
          </a:p>
        </p:txBody>
      </p:sp>
      <p:pic>
        <p:nvPicPr>
          <p:cNvPr id="12" name="Graphic 11">
            <a:extLst>
              <a:ext uri="{FF2B5EF4-FFF2-40B4-BE49-F238E27FC236}">
                <a16:creationId xmlns:a16="http://schemas.microsoft.com/office/drawing/2014/main" id="{206F6423-19CB-4F35-BA85-D1E404ECCDFA}"/>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0" y="0"/>
            <a:ext cx="9312366" cy="6495819"/>
          </a:xfrm>
          <a:prstGeom prst="rect">
            <a:avLst/>
          </a:prstGeom>
        </p:spPr>
      </p:pic>
      <p:sp>
        <p:nvSpPr>
          <p:cNvPr id="23" name="Rectangle 22">
            <a:hlinkClick r:id="rId6"/>
            <a:extLst>
              <a:ext uri="{FF2B5EF4-FFF2-40B4-BE49-F238E27FC236}">
                <a16:creationId xmlns:a16="http://schemas.microsoft.com/office/drawing/2014/main" id="{42DA12C2-9625-48AD-9CE6-AADF3CED3B7E}"/>
              </a:ext>
            </a:extLst>
          </p:cNvPr>
          <p:cNvSpPr/>
          <p:nvPr userDrawn="1"/>
        </p:nvSpPr>
        <p:spPr>
          <a:xfrm>
            <a:off x="9592317" y="633744"/>
            <a:ext cx="665522" cy="57464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Rectangle 23">
            <a:hlinkClick r:id="rId7"/>
            <a:extLst>
              <a:ext uri="{FF2B5EF4-FFF2-40B4-BE49-F238E27FC236}">
                <a16:creationId xmlns:a16="http://schemas.microsoft.com/office/drawing/2014/main" id="{7025C553-ACBB-4E3B-8620-C3CD2BB273D6}"/>
              </a:ext>
            </a:extLst>
          </p:cNvPr>
          <p:cNvSpPr/>
          <p:nvPr userDrawn="1"/>
        </p:nvSpPr>
        <p:spPr>
          <a:xfrm>
            <a:off x="10275225" y="633744"/>
            <a:ext cx="665522" cy="57464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Rectangle 24">
            <a:hlinkClick r:id="rId8"/>
            <a:extLst>
              <a:ext uri="{FF2B5EF4-FFF2-40B4-BE49-F238E27FC236}">
                <a16:creationId xmlns:a16="http://schemas.microsoft.com/office/drawing/2014/main" id="{6B6BDED4-CDC3-4D18-98A4-44AD0F9F4B15}"/>
              </a:ext>
            </a:extLst>
          </p:cNvPr>
          <p:cNvSpPr/>
          <p:nvPr userDrawn="1"/>
        </p:nvSpPr>
        <p:spPr>
          <a:xfrm>
            <a:off x="10958133" y="633150"/>
            <a:ext cx="665522" cy="57464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6" name="Graphic 25">
            <a:hlinkClick r:id="rId6"/>
            <a:extLst>
              <a:ext uri="{FF2B5EF4-FFF2-40B4-BE49-F238E27FC236}">
                <a16:creationId xmlns:a16="http://schemas.microsoft.com/office/drawing/2014/main" id="{F7667A07-2A1C-46BF-AB32-C6AC93DAE03C}"/>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806602" y="802591"/>
            <a:ext cx="236953" cy="236953"/>
          </a:xfrm>
          <a:prstGeom prst="rect">
            <a:avLst/>
          </a:prstGeom>
        </p:spPr>
      </p:pic>
      <p:pic>
        <p:nvPicPr>
          <p:cNvPr id="27" name="Graphic 26">
            <a:hlinkClick r:id="rId7"/>
            <a:extLst>
              <a:ext uri="{FF2B5EF4-FFF2-40B4-BE49-F238E27FC236}">
                <a16:creationId xmlns:a16="http://schemas.microsoft.com/office/drawing/2014/main" id="{41C4F64C-D0BD-4DE2-ADD6-A44467BFDEB5}"/>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517931" y="831012"/>
            <a:ext cx="180111" cy="180111"/>
          </a:xfrm>
          <a:prstGeom prst="rect">
            <a:avLst/>
          </a:prstGeom>
        </p:spPr>
      </p:pic>
      <p:pic>
        <p:nvPicPr>
          <p:cNvPr id="28" name="Graphic 27">
            <a:hlinkClick r:id="rId8"/>
            <a:extLst>
              <a:ext uri="{FF2B5EF4-FFF2-40B4-BE49-F238E27FC236}">
                <a16:creationId xmlns:a16="http://schemas.microsoft.com/office/drawing/2014/main" id="{0D153F23-761D-4F04-A05C-DCEED5CF2603}"/>
              </a:ext>
            </a:extLst>
          </p:cNvPr>
          <p:cNvPicPr>
            <a:picLocks noChangeAspect="1"/>
          </p:cNvPicPr>
          <p:nvPr userDrawn="1"/>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1201091" y="830670"/>
            <a:ext cx="179607" cy="179607"/>
          </a:xfrm>
          <a:prstGeom prst="rect">
            <a:avLst/>
          </a:prstGeom>
        </p:spPr>
      </p:pic>
      <p:sp>
        <p:nvSpPr>
          <p:cNvPr id="29" name="Rectangle 28">
            <a:extLst>
              <a:ext uri="{FF2B5EF4-FFF2-40B4-BE49-F238E27FC236}">
                <a16:creationId xmlns:a16="http://schemas.microsoft.com/office/drawing/2014/main" id="{244F0188-A8DA-4FEB-A380-989AD19D9BAC}"/>
              </a:ext>
            </a:extLst>
          </p:cNvPr>
          <p:cNvSpPr/>
          <p:nvPr userDrawn="1"/>
        </p:nvSpPr>
        <p:spPr>
          <a:xfrm>
            <a:off x="9370423" y="392850"/>
            <a:ext cx="2473138" cy="1026648"/>
          </a:xfrm>
          <a:prstGeom prst="rect">
            <a:avLst/>
          </a:prstGeom>
          <a:noFill/>
          <a:ln w="28575">
            <a:solidFill>
              <a:schemeClr val="bg1">
                <a:lumMod val="85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0" name="Graphic 29">
            <a:extLst>
              <a:ext uri="{FF2B5EF4-FFF2-40B4-BE49-F238E27FC236}">
                <a16:creationId xmlns:a16="http://schemas.microsoft.com/office/drawing/2014/main" id="{8E3F9295-B328-4161-B6F2-5912BC62FDCC}"/>
              </a:ext>
            </a:extLst>
          </p:cNvPr>
          <p:cNvPicPr>
            <a:picLocks noChangeAspect="1"/>
          </p:cNvPicPr>
          <p:nvPr userDrawn="1"/>
        </p:nvPicPr>
        <p:blipFill>
          <a:blip r:embed="rId15">
            <a:extLst>
              <a:ext uri="{96DAC541-7B7A-43D3-8B79-37D633B846F1}">
                <asvg:svgBlip xmlns:asvg="http://schemas.microsoft.com/office/drawing/2016/SVG/main" r:embed="rId16"/>
              </a:ext>
            </a:extLst>
          </a:blip>
          <a:stretch>
            <a:fillRect/>
          </a:stretch>
        </p:blipFill>
        <p:spPr>
          <a:xfrm>
            <a:off x="9608502" y="294671"/>
            <a:ext cx="2029862" cy="245331"/>
          </a:xfrm>
          <a:prstGeom prst="rect">
            <a:avLst/>
          </a:prstGeom>
        </p:spPr>
      </p:pic>
      <p:sp>
        <p:nvSpPr>
          <p:cNvPr id="31" name="TextBox 30">
            <a:extLst>
              <a:ext uri="{FF2B5EF4-FFF2-40B4-BE49-F238E27FC236}">
                <a16:creationId xmlns:a16="http://schemas.microsoft.com/office/drawing/2014/main" id="{DDF1EC74-669E-4F94-B854-6E04CD28134A}"/>
              </a:ext>
            </a:extLst>
          </p:cNvPr>
          <p:cNvSpPr txBox="1"/>
          <p:nvPr userDrawn="1"/>
        </p:nvSpPr>
        <p:spPr>
          <a:xfrm>
            <a:off x="9726053" y="327226"/>
            <a:ext cx="1188146" cy="230832"/>
          </a:xfrm>
          <a:prstGeom prst="rect">
            <a:avLst/>
          </a:prstGeom>
          <a:noFill/>
        </p:spPr>
        <p:txBody>
          <a:bodyPr wrap="none" rtlCol="0">
            <a:spAutoFit/>
          </a:bodyPr>
          <a:lstStyle/>
          <a:p>
            <a:r>
              <a:rPr lang="en-IN" sz="900" dirty="0">
                <a:solidFill>
                  <a:schemeClr val="bg1"/>
                </a:solidFill>
                <a:latin typeface="Poppins" panose="00000500000000000000" pitchFamily="50" charset="0"/>
                <a:cs typeface="Poppins" panose="00000500000000000000" pitchFamily="50" charset="0"/>
              </a:rPr>
              <a:t>STAY CONNECTED</a:t>
            </a:r>
          </a:p>
        </p:txBody>
      </p:sp>
      <p:pic>
        <p:nvPicPr>
          <p:cNvPr id="32" name="Graphic 31">
            <a:extLst>
              <a:ext uri="{FF2B5EF4-FFF2-40B4-BE49-F238E27FC236}">
                <a16:creationId xmlns:a16="http://schemas.microsoft.com/office/drawing/2014/main" id="{CAAD5ADF-7BCE-41ED-8987-117EBB1771F7}"/>
              </a:ext>
            </a:extLst>
          </p:cNvPr>
          <p:cNvPicPr>
            <a:picLocks noChangeAspect="1"/>
          </p:cNvPicPr>
          <p:nvPr userDrawn="1"/>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1069020" y="261497"/>
            <a:ext cx="311678" cy="311678"/>
          </a:xfrm>
          <a:prstGeom prst="rect">
            <a:avLst/>
          </a:prstGeom>
        </p:spPr>
      </p:pic>
      <p:sp>
        <p:nvSpPr>
          <p:cNvPr id="43" name="Text Placeholder 2">
            <a:extLst>
              <a:ext uri="{FF2B5EF4-FFF2-40B4-BE49-F238E27FC236}">
                <a16:creationId xmlns:a16="http://schemas.microsoft.com/office/drawing/2014/main" id="{114ACD5B-30D9-4EB8-AFF7-9EB929322661}"/>
              </a:ext>
            </a:extLst>
          </p:cNvPr>
          <p:cNvSpPr>
            <a:spLocks noGrp="1"/>
          </p:cNvSpPr>
          <p:nvPr>
            <p:ph type="body" sz="quarter" idx="10" hasCustomPrompt="1"/>
          </p:nvPr>
        </p:nvSpPr>
        <p:spPr>
          <a:xfrm>
            <a:off x="2816100" y="2191377"/>
            <a:ext cx="6559808" cy="775597"/>
          </a:xfrm>
          <a:prstGeom prst="rect">
            <a:avLst/>
          </a:prstGeom>
          <a:noFill/>
        </p:spPr>
        <p:txBody>
          <a:bodyPr wrap="none" rtlCol="0">
            <a:spAutoFit/>
          </a:bodyPr>
          <a:lstStyle>
            <a:lvl1pPr marL="0" indent="0" algn="ctr">
              <a:buNone/>
              <a:defRPr lang="en-US" sz="4800" b="1" dirty="0" smtClean="0">
                <a:latin typeface="Poppins" panose="00000500000000000000" pitchFamily="50" charset="0"/>
                <a:cs typeface="Poppins" panose="00000500000000000000" pitchFamily="50" charset="0"/>
              </a:defRPr>
            </a:lvl1pPr>
            <a:lvl2pPr>
              <a:defRPr lang="en-US" sz="1800" dirty="0" smtClean="0"/>
            </a:lvl2pPr>
            <a:lvl3pPr>
              <a:defRPr lang="en-US" sz="1800" dirty="0" smtClean="0"/>
            </a:lvl3pPr>
            <a:lvl4pPr>
              <a:defRPr lang="en-US" dirty="0" smtClean="0"/>
            </a:lvl4pPr>
            <a:lvl5pPr>
              <a:defRPr lang="en-IN" dirty="0"/>
            </a:lvl5pPr>
          </a:lstStyle>
          <a:p>
            <a:pPr marL="0" lvl="0" algn="ctr"/>
            <a:r>
              <a:rPr lang="en-US" dirty="0"/>
              <a:t>Click to add Agenda</a:t>
            </a:r>
          </a:p>
        </p:txBody>
      </p:sp>
      <p:sp>
        <p:nvSpPr>
          <p:cNvPr id="34" name="TextBox 33">
            <a:extLst>
              <a:ext uri="{FF2B5EF4-FFF2-40B4-BE49-F238E27FC236}">
                <a16:creationId xmlns:a16="http://schemas.microsoft.com/office/drawing/2014/main" id="{A2359A8C-911D-4D94-B8B7-BED18E1697AC}"/>
              </a:ext>
            </a:extLst>
          </p:cNvPr>
          <p:cNvSpPr txBox="1"/>
          <p:nvPr userDrawn="1"/>
        </p:nvSpPr>
        <p:spPr>
          <a:xfrm>
            <a:off x="112877" y="472209"/>
            <a:ext cx="2997270" cy="433965"/>
          </a:xfrm>
          <a:prstGeom prst="rect">
            <a:avLst/>
          </a:prstGeom>
          <a:noFill/>
        </p:spPr>
        <p:txBody>
          <a:bodyPr wrap="square" rtlCol="0">
            <a:spAutoFit/>
          </a:bodyPr>
          <a:lstStyle>
            <a:lvl1pPr indent="0">
              <a:lnSpc>
                <a:spcPct val="90000"/>
              </a:lnSpc>
              <a:spcBef>
                <a:spcPts val="1000"/>
              </a:spcBef>
              <a:buFont typeface="Arial" panose="020B0604020202020204" pitchFamily="34" charset="0"/>
              <a:buNone/>
              <a:defRPr sz="2400" b="1">
                <a:solidFill>
                  <a:schemeClr val="bg1"/>
                </a:solidFill>
                <a:latin typeface="Poppins" panose="00000500000000000000" pitchFamily="50" charset="0"/>
                <a:cs typeface="Poppins" panose="00000500000000000000" pitchFamily="50" charset="0"/>
              </a:defRPr>
            </a:lvl1pPr>
            <a:lvl2pPr marL="228600" indent="0">
              <a:lnSpc>
                <a:spcPct val="90000"/>
              </a:lnSpc>
              <a:spcBef>
                <a:spcPts val="500"/>
              </a:spcBef>
              <a:buFont typeface="Arial" panose="020B0604020202020204" pitchFamily="34" charset="0"/>
              <a:buNone/>
            </a:lvl2pPr>
            <a:lvl3pPr marL="685800" indent="0">
              <a:lnSpc>
                <a:spcPct val="90000"/>
              </a:lnSpc>
              <a:spcBef>
                <a:spcPts val="500"/>
              </a:spcBef>
              <a:buFont typeface="Arial" panose="020B0604020202020204" pitchFamily="34" charset="0"/>
              <a:buNone/>
            </a:lvl3pPr>
            <a:lvl4pPr marL="1143000" indent="0">
              <a:lnSpc>
                <a:spcPct val="90000"/>
              </a:lnSpc>
              <a:spcBef>
                <a:spcPts val="500"/>
              </a:spcBef>
              <a:buFont typeface="Arial" panose="020B0604020202020204" pitchFamily="34" charset="0"/>
              <a:buNone/>
            </a:lvl4pPr>
            <a:lvl5pPr marL="1600200" indent="0">
              <a:lnSpc>
                <a:spcPct val="90000"/>
              </a:lnSpc>
              <a:spcBef>
                <a:spcPts val="500"/>
              </a:spcBef>
              <a:buFont typeface="Arial" panose="020B0604020202020204" pitchFamily="34" charset="0"/>
              <a:buNone/>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en-US" dirty="0"/>
              <a:t>#BeyondPossible</a:t>
            </a:r>
            <a:endParaRPr lang="en-IN" dirty="0"/>
          </a:p>
        </p:txBody>
      </p:sp>
    </p:spTree>
    <p:extLst>
      <p:ext uri="{BB962C8B-B14F-4D97-AF65-F5344CB8AC3E}">
        <p14:creationId xmlns:p14="http://schemas.microsoft.com/office/powerpoint/2010/main" val="80706842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am Pic nad Designation">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EA77E4D2-B742-42FB-B709-EE648C8FCA0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23952" y="0"/>
            <a:ext cx="12192000" cy="55002"/>
          </a:xfrm>
          <a:prstGeom prst="rect">
            <a:avLst/>
          </a:prstGeom>
        </p:spPr>
      </p:pic>
      <p:sp>
        <p:nvSpPr>
          <p:cNvPr id="4" name="Rectangle 3">
            <a:extLst>
              <a:ext uri="{FF2B5EF4-FFF2-40B4-BE49-F238E27FC236}">
                <a16:creationId xmlns:a16="http://schemas.microsoft.com/office/drawing/2014/main" id="{C046B851-BD79-4D4B-AD11-B421969D2684}"/>
              </a:ext>
            </a:extLst>
          </p:cNvPr>
          <p:cNvSpPr/>
          <p:nvPr userDrawn="1"/>
        </p:nvSpPr>
        <p:spPr>
          <a:xfrm>
            <a:off x="11518084" y="125835"/>
            <a:ext cx="140536" cy="140536"/>
          </a:xfrm>
          <a:prstGeom prst="rect">
            <a:avLst/>
          </a:prstGeom>
          <a:solidFill>
            <a:srgbClr val="FE5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4C03238E-6963-4E4D-BBD1-21BBB875F9CD}"/>
              </a:ext>
            </a:extLst>
          </p:cNvPr>
          <p:cNvSpPr/>
          <p:nvPr userDrawn="1"/>
        </p:nvSpPr>
        <p:spPr>
          <a:xfrm>
            <a:off x="11734492" y="125835"/>
            <a:ext cx="140536" cy="140536"/>
          </a:xfrm>
          <a:prstGeom prst="rect">
            <a:avLst/>
          </a:prstGeom>
          <a:solidFill>
            <a:srgbClr val="6DCD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B8E227E7-5C0D-4056-AB17-0C3268D89C1D}"/>
              </a:ext>
            </a:extLst>
          </p:cNvPr>
          <p:cNvSpPr/>
          <p:nvPr userDrawn="1"/>
        </p:nvSpPr>
        <p:spPr>
          <a:xfrm>
            <a:off x="11950900" y="125835"/>
            <a:ext cx="140536" cy="140536"/>
          </a:xfrm>
          <a:prstGeom prst="rect">
            <a:avLst/>
          </a:prstGeom>
          <a:solidFill>
            <a:srgbClr val="004E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78528C0C-32CD-4B60-8712-7C5FC9584248}"/>
              </a:ext>
            </a:extLst>
          </p:cNvPr>
          <p:cNvSpPr txBox="1"/>
          <p:nvPr userDrawn="1"/>
        </p:nvSpPr>
        <p:spPr>
          <a:xfrm>
            <a:off x="0" y="6575289"/>
            <a:ext cx="3110147" cy="230832"/>
          </a:xfrm>
          <a:prstGeom prst="rect">
            <a:avLst/>
          </a:prstGeom>
          <a:noFill/>
        </p:spPr>
        <p:txBody>
          <a:bodyPr wrap="none" rtlCol="0">
            <a:spAutoFit/>
          </a:bodyPr>
          <a:lstStyle/>
          <a:p>
            <a:pPr algn="r"/>
            <a:r>
              <a:rPr lang="en-US" sz="900" dirty="0">
                <a:solidFill>
                  <a:schemeClr val="tx1">
                    <a:lumMod val="50000"/>
                    <a:lumOff val="50000"/>
                  </a:schemeClr>
                </a:solidFill>
                <a:latin typeface="Poppins" panose="00000500000000000000" pitchFamily="50" charset="0"/>
                <a:cs typeface="Poppins" panose="00000500000000000000" pitchFamily="50" charset="0"/>
              </a:rPr>
              <a:t>© COPYRIGHT 2025, TREDENCE. ALL RIGHTS RESERVED</a:t>
            </a:r>
            <a:endParaRPr lang="en-IN" sz="900" dirty="0">
              <a:solidFill>
                <a:schemeClr val="tx1">
                  <a:lumMod val="50000"/>
                  <a:lumOff val="50000"/>
                </a:schemeClr>
              </a:solidFill>
              <a:latin typeface="Poppins" panose="00000500000000000000" pitchFamily="50" charset="0"/>
              <a:cs typeface="Poppins" panose="00000500000000000000" pitchFamily="50" charset="0"/>
            </a:endParaRPr>
          </a:p>
        </p:txBody>
      </p:sp>
      <p:grpSp>
        <p:nvGrpSpPr>
          <p:cNvPr id="8" name="Group 7">
            <a:extLst>
              <a:ext uri="{FF2B5EF4-FFF2-40B4-BE49-F238E27FC236}">
                <a16:creationId xmlns:a16="http://schemas.microsoft.com/office/drawing/2014/main" id="{98214D7B-D29D-4378-9E7D-B63740ED85C9}"/>
              </a:ext>
            </a:extLst>
          </p:cNvPr>
          <p:cNvGrpSpPr/>
          <p:nvPr userDrawn="1"/>
        </p:nvGrpSpPr>
        <p:grpSpPr>
          <a:xfrm>
            <a:off x="5902296" y="6657690"/>
            <a:ext cx="387409" cy="0"/>
            <a:chOff x="5905144" y="6657690"/>
            <a:chExt cx="387409" cy="0"/>
          </a:xfrm>
        </p:grpSpPr>
        <p:cxnSp>
          <p:nvCxnSpPr>
            <p:cNvPr id="9" name="Straight Connector 8">
              <a:extLst>
                <a:ext uri="{FF2B5EF4-FFF2-40B4-BE49-F238E27FC236}">
                  <a16:creationId xmlns:a16="http://schemas.microsoft.com/office/drawing/2014/main" id="{153AA31C-1EA9-44F8-B0B9-7CF32138F11D}"/>
                </a:ext>
              </a:extLst>
            </p:cNvPr>
            <p:cNvCxnSpPr>
              <a:cxnSpLocks/>
            </p:cNvCxnSpPr>
            <p:nvPr userDrawn="1"/>
          </p:nvCxnSpPr>
          <p:spPr>
            <a:xfrm>
              <a:off x="5905144" y="6657690"/>
              <a:ext cx="71215" cy="0"/>
            </a:xfrm>
            <a:prstGeom prst="line">
              <a:avLst/>
            </a:prstGeom>
            <a:ln w="28575">
              <a:solidFill>
                <a:srgbClr val="FE5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AB8FBDF-7E0E-4D7E-862D-428314E932F1}"/>
                </a:ext>
              </a:extLst>
            </p:cNvPr>
            <p:cNvCxnSpPr>
              <a:cxnSpLocks/>
            </p:cNvCxnSpPr>
            <p:nvPr userDrawn="1"/>
          </p:nvCxnSpPr>
          <p:spPr>
            <a:xfrm>
              <a:off x="6221338" y="6657690"/>
              <a:ext cx="71215" cy="0"/>
            </a:xfrm>
            <a:prstGeom prst="line">
              <a:avLst/>
            </a:prstGeom>
            <a:ln w="28575">
              <a:solidFill>
                <a:srgbClr val="FE5000"/>
              </a:solidFill>
            </a:ln>
          </p:spPr>
          <p:style>
            <a:lnRef idx="1">
              <a:schemeClr val="accent1"/>
            </a:lnRef>
            <a:fillRef idx="0">
              <a:schemeClr val="accent1"/>
            </a:fillRef>
            <a:effectRef idx="0">
              <a:schemeClr val="accent1"/>
            </a:effectRef>
            <a:fontRef idx="minor">
              <a:schemeClr val="tx1"/>
            </a:fontRef>
          </p:style>
        </p:cxnSp>
      </p:grpSp>
      <p:pic>
        <p:nvPicPr>
          <p:cNvPr id="11" name="Graphic 10">
            <a:extLst>
              <a:ext uri="{FF2B5EF4-FFF2-40B4-BE49-F238E27FC236}">
                <a16:creationId xmlns:a16="http://schemas.microsoft.com/office/drawing/2014/main" id="{6316D5ED-ED5A-4DEA-A26A-D216A8E5F18A}"/>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734492" y="6583835"/>
            <a:ext cx="180984" cy="192001"/>
          </a:xfrm>
          <a:prstGeom prst="rect">
            <a:avLst/>
          </a:prstGeom>
        </p:spPr>
      </p:pic>
      <p:cxnSp>
        <p:nvCxnSpPr>
          <p:cNvPr id="12" name="Straight Connector 11">
            <a:extLst>
              <a:ext uri="{FF2B5EF4-FFF2-40B4-BE49-F238E27FC236}">
                <a16:creationId xmlns:a16="http://schemas.microsoft.com/office/drawing/2014/main" id="{859A14B3-7083-444C-AE90-1951DA124D3E}"/>
              </a:ext>
            </a:extLst>
          </p:cNvPr>
          <p:cNvCxnSpPr>
            <a:cxnSpLocks/>
          </p:cNvCxnSpPr>
          <p:nvPr userDrawn="1"/>
        </p:nvCxnSpPr>
        <p:spPr>
          <a:xfrm>
            <a:off x="0" y="6496048"/>
            <a:ext cx="121920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3" name="Slide Number Placeholder 5">
            <a:extLst>
              <a:ext uri="{FF2B5EF4-FFF2-40B4-BE49-F238E27FC236}">
                <a16:creationId xmlns:a16="http://schemas.microsoft.com/office/drawing/2014/main" id="{796BD318-BFA6-4162-A9E6-3340BD627710}"/>
              </a:ext>
            </a:extLst>
          </p:cNvPr>
          <p:cNvSpPr>
            <a:spLocks noGrp="1"/>
          </p:cNvSpPr>
          <p:nvPr>
            <p:ph type="sldNum" sz="quarter" idx="4"/>
          </p:nvPr>
        </p:nvSpPr>
        <p:spPr>
          <a:xfrm>
            <a:off x="5905500" y="6499675"/>
            <a:ext cx="380999" cy="365125"/>
          </a:xfrm>
          <a:prstGeom prst="rect">
            <a:avLst/>
          </a:prstGeom>
        </p:spPr>
        <p:txBody>
          <a:bodyPr vert="horz" lIns="91440" tIns="45720" rIns="91440" bIns="45720" rtlCol="0" anchor="ctr"/>
          <a:lstStyle>
            <a:lvl1pPr algn="ctr">
              <a:defRPr sz="1000">
                <a:solidFill>
                  <a:schemeClr val="tx1">
                    <a:tint val="75000"/>
                  </a:schemeClr>
                </a:solidFill>
                <a:latin typeface="Poppins" panose="00000500000000000000" pitchFamily="50" charset="0"/>
                <a:cs typeface="Poppins" panose="00000500000000000000" pitchFamily="50" charset="0"/>
              </a:defRPr>
            </a:lvl1pPr>
          </a:lstStyle>
          <a:p>
            <a:fld id="{FAF63893-4B0C-4F88-9650-53ECAF8C5052}" type="slidenum">
              <a:rPr lang="en-IN" smtClean="0"/>
              <a:pPr/>
              <a:t>‹#›</a:t>
            </a:fld>
            <a:endParaRPr lang="en-IN" dirty="0"/>
          </a:p>
        </p:txBody>
      </p:sp>
      <p:sp>
        <p:nvSpPr>
          <p:cNvPr id="46" name="Title 18">
            <a:extLst>
              <a:ext uri="{FF2B5EF4-FFF2-40B4-BE49-F238E27FC236}">
                <a16:creationId xmlns:a16="http://schemas.microsoft.com/office/drawing/2014/main" id="{E0A04835-DD7C-4E42-BA1C-F67FA11EACD7}"/>
              </a:ext>
            </a:extLst>
          </p:cNvPr>
          <p:cNvSpPr>
            <a:spLocks noGrp="1"/>
          </p:cNvSpPr>
          <p:nvPr userDrawn="1">
            <p:ph type="title"/>
          </p:nvPr>
        </p:nvSpPr>
        <p:spPr>
          <a:xfrm>
            <a:off x="296458" y="950756"/>
            <a:ext cx="11599084" cy="775597"/>
          </a:xfrm>
          <a:prstGeom prst="rect">
            <a:avLst/>
          </a:prstGeom>
          <a:noFill/>
        </p:spPr>
        <p:txBody>
          <a:bodyPr wrap="square" rtlCol="0">
            <a:spAutoFit/>
          </a:bodyPr>
          <a:lstStyle>
            <a:lvl1pPr algn="ctr">
              <a:defRPr lang="en-IN" sz="4800" b="1" dirty="0">
                <a:latin typeface="Poppins" panose="00000500000000000000" pitchFamily="50" charset="0"/>
                <a:ea typeface="+mn-ea"/>
                <a:cs typeface="Poppins" panose="00000500000000000000" pitchFamily="50" charset="0"/>
              </a:defRPr>
            </a:lvl1pPr>
          </a:lstStyle>
          <a:p>
            <a:pPr marL="0" lvl="0" algn="ctr"/>
            <a:r>
              <a:rPr lang="en-US" dirty="0"/>
              <a:t>Click to edit Master title style</a:t>
            </a:r>
            <a:endParaRPr lang="en-IN" dirty="0"/>
          </a:p>
        </p:txBody>
      </p:sp>
      <p:sp>
        <p:nvSpPr>
          <p:cNvPr id="49" name="Picture Placeholder 13">
            <a:extLst>
              <a:ext uri="{FF2B5EF4-FFF2-40B4-BE49-F238E27FC236}">
                <a16:creationId xmlns:a16="http://schemas.microsoft.com/office/drawing/2014/main" id="{9068F27F-14A6-42F6-AB5F-609B15F2CE4A}"/>
              </a:ext>
            </a:extLst>
          </p:cNvPr>
          <p:cNvSpPr>
            <a:spLocks noGrp="1"/>
          </p:cNvSpPr>
          <p:nvPr>
            <p:ph type="pic" sz="quarter" idx="10"/>
          </p:nvPr>
        </p:nvSpPr>
        <p:spPr>
          <a:xfrm>
            <a:off x="465138" y="2475520"/>
            <a:ext cx="1576387" cy="2055115"/>
          </a:xfrm>
          <a:custGeom>
            <a:avLst/>
            <a:gdLst>
              <a:gd name="connsiteX0" fmla="*/ 0 w 1576387"/>
              <a:gd name="connsiteY0" fmla="*/ 0 h 2035175"/>
              <a:gd name="connsiteX1" fmla="*/ 1269196 w 1576387"/>
              <a:gd name="connsiteY1" fmla="*/ 0 h 2035175"/>
              <a:gd name="connsiteX2" fmla="*/ 1576387 w 1576387"/>
              <a:gd name="connsiteY2" fmla="*/ 307191 h 2035175"/>
              <a:gd name="connsiteX3" fmla="*/ 1576387 w 1576387"/>
              <a:gd name="connsiteY3" fmla="*/ 2035175 h 2035175"/>
              <a:gd name="connsiteX4" fmla="*/ 0 w 1576387"/>
              <a:gd name="connsiteY4" fmla="*/ 2035175 h 2035175"/>
              <a:gd name="connsiteX5" fmla="*/ 0 w 1576387"/>
              <a:gd name="connsiteY5" fmla="*/ 0 h 2035175"/>
              <a:gd name="connsiteX0" fmla="*/ 0 w 1576387"/>
              <a:gd name="connsiteY0" fmla="*/ 0 h 2035175"/>
              <a:gd name="connsiteX1" fmla="*/ 1269196 w 1576387"/>
              <a:gd name="connsiteY1" fmla="*/ 0 h 2035175"/>
              <a:gd name="connsiteX2" fmla="*/ 1570037 w 1576387"/>
              <a:gd name="connsiteY2" fmla="*/ 329416 h 2035175"/>
              <a:gd name="connsiteX3" fmla="*/ 1576387 w 1576387"/>
              <a:gd name="connsiteY3" fmla="*/ 2035175 h 2035175"/>
              <a:gd name="connsiteX4" fmla="*/ 0 w 1576387"/>
              <a:gd name="connsiteY4" fmla="*/ 2035175 h 2035175"/>
              <a:gd name="connsiteX5" fmla="*/ 0 w 1576387"/>
              <a:gd name="connsiteY5" fmla="*/ 0 h 2035175"/>
              <a:gd name="connsiteX0" fmla="*/ 0 w 1576387"/>
              <a:gd name="connsiteY0" fmla="*/ 3175 h 2038350"/>
              <a:gd name="connsiteX1" fmla="*/ 1358096 w 1576387"/>
              <a:gd name="connsiteY1" fmla="*/ 0 h 2038350"/>
              <a:gd name="connsiteX2" fmla="*/ 1570037 w 1576387"/>
              <a:gd name="connsiteY2" fmla="*/ 332591 h 2038350"/>
              <a:gd name="connsiteX3" fmla="*/ 1576387 w 1576387"/>
              <a:gd name="connsiteY3" fmla="*/ 2038350 h 2038350"/>
              <a:gd name="connsiteX4" fmla="*/ 0 w 1576387"/>
              <a:gd name="connsiteY4" fmla="*/ 2038350 h 2038350"/>
              <a:gd name="connsiteX5" fmla="*/ 0 w 1576387"/>
              <a:gd name="connsiteY5" fmla="*/ 3175 h 2038350"/>
              <a:gd name="connsiteX0" fmla="*/ 0 w 1576387"/>
              <a:gd name="connsiteY0" fmla="*/ 3175 h 2038350"/>
              <a:gd name="connsiteX1" fmla="*/ 1358096 w 1576387"/>
              <a:gd name="connsiteY1" fmla="*/ 0 h 2038350"/>
              <a:gd name="connsiteX2" fmla="*/ 1570037 w 1576387"/>
              <a:gd name="connsiteY2" fmla="*/ 338941 h 2038350"/>
              <a:gd name="connsiteX3" fmla="*/ 1576387 w 1576387"/>
              <a:gd name="connsiteY3" fmla="*/ 2038350 h 2038350"/>
              <a:gd name="connsiteX4" fmla="*/ 0 w 1576387"/>
              <a:gd name="connsiteY4" fmla="*/ 2038350 h 2038350"/>
              <a:gd name="connsiteX5" fmla="*/ 0 w 1576387"/>
              <a:gd name="connsiteY5" fmla="*/ 3175 h 2038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387" h="2038350">
                <a:moveTo>
                  <a:pt x="0" y="3175"/>
                </a:moveTo>
                <a:lnTo>
                  <a:pt x="1358096" y="0"/>
                </a:lnTo>
                <a:lnTo>
                  <a:pt x="1570037" y="338941"/>
                </a:lnTo>
                <a:cubicBezTo>
                  <a:pt x="1572154" y="907527"/>
                  <a:pt x="1574270" y="1469764"/>
                  <a:pt x="1576387" y="2038350"/>
                </a:cubicBezTo>
                <a:lnTo>
                  <a:pt x="0" y="2038350"/>
                </a:lnTo>
                <a:lnTo>
                  <a:pt x="0" y="3175"/>
                </a:lnTo>
                <a:close/>
              </a:path>
            </a:pathLst>
          </a:custGeom>
          <a:solidFill>
            <a:srgbClr val="404040"/>
          </a:solidFill>
        </p:spPr>
        <p:txBody>
          <a:bodyPr anchor="ctr"/>
          <a:lstStyle>
            <a:lvl1pPr algn="ctr">
              <a:defRPr sz="1400">
                <a:solidFill>
                  <a:schemeClr val="bg1"/>
                </a:solidFill>
              </a:defRPr>
            </a:lvl1pPr>
          </a:lstStyle>
          <a:p>
            <a:endParaRPr lang="en-IN" dirty="0"/>
          </a:p>
        </p:txBody>
      </p:sp>
      <p:sp>
        <p:nvSpPr>
          <p:cNvPr id="50" name="Picture Placeholder 13">
            <a:extLst>
              <a:ext uri="{FF2B5EF4-FFF2-40B4-BE49-F238E27FC236}">
                <a16:creationId xmlns:a16="http://schemas.microsoft.com/office/drawing/2014/main" id="{83446D75-48C3-409C-9AF3-688B0CDA309E}"/>
              </a:ext>
            </a:extLst>
          </p:cNvPr>
          <p:cNvSpPr>
            <a:spLocks noGrp="1"/>
          </p:cNvSpPr>
          <p:nvPr>
            <p:ph type="pic" sz="quarter" idx="11"/>
          </p:nvPr>
        </p:nvSpPr>
        <p:spPr>
          <a:xfrm>
            <a:off x="4316832" y="2475520"/>
            <a:ext cx="1576387" cy="2055115"/>
          </a:xfrm>
          <a:custGeom>
            <a:avLst/>
            <a:gdLst>
              <a:gd name="connsiteX0" fmla="*/ 0 w 1576387"/>
              <a:gd name="connsiteY0" fmla="*/ 0 h 2035175"/>
              <a:gd name="connsiteX1" fmla="*/ 1269196 w 1576387"/>
              <a:gd name="connsiteY1" fmla="*/ 0 h 2035175"/>
              <a:gd name="connsiteX2" fmla="*/ 1576387 w 1576387"/>
              <a:gd name="connsiteY2" fmla="*/ 307191 h 2035175"/>
              <a:gd name="connsiteX3" fmla="*/ 1576387 w 1576387"/>
              <a:gd name="connsiteY3" fmla="*/ 2035175 h 2035175"/>
              <a:gd name="connsiteX4" fmla="*/ 0 w 1576387"/>
              <a:gd name="connsiteY4" fmla="*/ 2035175 h 2035175"/>
              <a:gd name="connsiteX5" fmla="*/ 0 w 1576387"/>
              <a:gd name="connsiteY5" fmla="*/ 0 h 2035175"/>
              <a:gd name="connsiteX0" fmla="*/ 0 w 1576387"/>
              <a:gd name="connsiteY0" fmla="*/ 0 h 2035175"/>
              <a:gd name="connsiteX1" fmla="*/ 1269196 w 1576387"/>
              <a:gd name="connsiteY1" fmla="*/ 0 h 2035175"/>
              <a:gd name="connsiteX2" fmla="*/ 1570037 w 1576387"/>
              <a:gd name="connsiteY2" fmla="*/ 329416 h 2035175"/>
              <a:gd name="connsiteX3" fmla="*/ 1576387 w 1576387"/>
              <a:gd name="connsiteY3" fmla="*/ 2035175 h 2035175"/>
              <a:gd name="connsiteX4" fmla="*/ 0 w 1576387"/>
              <a:gd name="connsiteY4" fmla="*/ 2035175 h 2035175"/>
              <a:gd name="connsiteX5" fmla="*/ 0 w 1576387"/>
              <a:gd name="connsiteY5" fmla="*/ 0 h 2035175"/>
              <a:gd name="connsiteX0" fmla="*/ 0 w 1576387"/>
              <a:gd name="connsiteY0" fmla="*/ 3175 h 2038350"/>
              <a:gd name="connsiteX1" fmla="*/ 1358096 w 1576387"/>
              <a:gd name="connsiteY1" fmla="*/ 0 h 2038350"/>
              <a:gd name="connsiteX2" fmla="*/ 1570037 w 1576387"/>
              <a:gd name="connsiteY2" fmla="*/ 332591 h 2038350"/>
              <a:gd name="connsiteX3" fmla="*/ 1576387 w 1576387"/>
              <a:gd name="connsiteY3" fmla="*/ 2038350 h 2038350"/>
              <a:gd name="connsiteX4" fmla="*/ 0 w 1576387"/>
              <a:gd name="connsiteY4" fmla="*/ 2038350 h 2038350"/>
              <a:gd name="connsiteX5" fmla="*/ 0 w 1576387"/>
              <a:gd name="connsiteY5" fmla="*/ 3175 h 2038350"/>
              <a:gd name="connsiteX0" fmla="*/ 0 w 1576387"/>
              <a:gd name="connsiteY0" fmla="*/ 3175 h 2038350"/>
              <a:gd name="connsiteX1" fmla="*/ 1358096 w 1576387"/>
              <a:gd name="connsiteY1" fmla="*/ 0 h 2038350"/>
              <a:gd name="connsiteX2" fmla="*/ 1570037 w 1576387"/>
              <a:gd name="connsiteY2" fmla="*/ 338941 h 2038350"/>
              <a:gd name="connsiteX3" fmla="*/ 1576387 w 1576387"/>
              <a:gd name="connsiteY3" fmla="*/ 2038350 h 2038350"/>
              <a:gd name="connsiteX4" fmla="*/ 0 w 1576387"/>
              <a:gd name="connsiteY4" fmla="*/ 2038350 h 2038350"/>
              <a:gd name="connsiteX5" fmla="*/ 0 w 1576387"/>
              <a:gd name="connsiteY5" fmla="*/ 3175 h 2038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387" h="2038350">
                <a:moveTo>
                  <a:pt x="0" y="3175"/>
                </a:moveTo>
                <a:lnTo>
                  <a:pt x="1358096" y="0"/>
                </a:lnTo>
                <a:lnTo>
                  <a:pt x="1570037" y="338941"/>
                </a:lnTo>
                <a:cubicBezTo>
                  <a:pt x="1572154" y="907527"/>
                  <a:pt x="1574270" y="1469764"/>
                  <a:pt x="1576387" y="2038350"/>
                </a:cubicBezTo>
                <a:lnTo>
                  <a:pt x="0" y="2038350"/>
                </a:lnTo>
                <a:lnTo>
                  <a:pt x="0" y="3175"/>
                </a:lnTo>
                <a:close/>
              </a:path>
            </a:pathLst>
          </a:custGeom>
          <a:solidFill>
            <a:srgbClr val="404040"/>
          </a:solidFill>
        </p:spPr>
        <p:txBody>
          <a:bodyPr anchor="ctr"/>
          <a:lstStyle>
            <a:lvl1pPr algn="ctr">
              <a:defRPr sz="1400">
                <a:solidFill>
                  <a:schemeClr val="bg1"/>
                </a:solidFill>
              </a:defRPr>
            </a:lvl1pPr>
          </a:lstStyle>
          <a:p>
            <a:endParaRPr lang="en-IN" dirty="0"/>
          </a:p>
        </p:txBody>
      </p:sp>
      <p:sp>
        <p:nvSpPr>
          <p:cNvPr id="51" name="Picture Placeholder 13">
            <a:extLst>
              <a:ext uri="{FF2B5EF4-FFF2-40B4-BE49-F238E27FC236}">
                <a16:creationId xmlns:a16="http://schemas.microsoft.com/office/drawing/2014/main" id="{E65C77C4-E741-4138-A956-1DE849CD318D}"/>
              </a:ext>
            </a:extLst>
          </p:cNvPr>
          <p:cNvSpPr>
            <a:spLocks noGrp="1"/>
          </p:cNvSpPr>
          <p:nvPr>
            <p:ph type="pic" sz="quarter" idx="12"/>
          </p:nvPr>
        </p:nvSpPr>
        <p:spPr>
          <a:xfrm>
            <a:off x="8210718" y="2475520"/>
            <a:ext cx="1576387" cy="2055115"/>
          </a:xfrm>
          <a:custGeom>
            <a:avLst/>
            <a:gdLst>
              <a:gd name="connsiteX0" fmla="*/ 0 w 1576387"/>
              <a:gd name="connsiteY0" fmla="*/ 0 h 2035175"/>
              <a:gd name="connsiteX1" fmla="*/ 1269196 w 1576387"/>
              <a:gd name="connsiteY1" fmla="*/ 0 h 2035175"/>
              <a:gd name="connsiteX2" fmla="*/ 1576387 w 1576387"/>
              <a:gd name="connsiteY2" fmla="*/ 307191 h 2035175"/>
              <a:gd name="connsiteX3" fmla="*/ 1576387 w 1576387"/>
              <a:gd name="connsiteY3" fmla="*/ 2035175 h 2035175"/>
              <a:gd name="connsiteX4" fmla="*/ 0 w 1576387"/>
              <a:gd name="connsiteY4" fmla="*/ 2035175 h 2035175"/>
              <a:gd name="connsiteX5" fmla="*/ 0 w 1576387"/>
              <a:gd name="connsiteY5" fmla="*/ 0 h 2035175"/>
              <a:gd name="connsiteX0" fmla="*/ 0 w 1576387"/>
              <a:gd name="connsiteY0" fmla="*/ 0 h 2035175"/>
              <a:gd name="connsiteX1" fmla="*/ 1269196 w 1576387"/>
              <a:gd name="connsiteY1" fmla="*/ 0 h 2035175"/>
              <a:gd name="connsiteX2" fmla="*/ 1570037 w 1576387"/>
              <a:gd name="connsiteY2" fmla="*/ 329416 h 2035175"/>
              <a:gd name="connsiteX3" fmla="*/ 1576387 w 1576387"/>
              <a:gd name="connsiteY3" fmla="*/ 2035175 h 2035175"/>
              <a:gd name="connsiteX4" fmla="*/ 0 w 1576387"/>
              <a:gd name="connsiteY4" fmla="*/ 2035175 h 2035175"/>
              <a:gd name="connsiteX5" fmla="*/ 0 w 1576387"/>
              <a:gd name="connsiteY5" fmla="*/ 0 h 2035175"/>
              <a:gd name="connsiteX0" fmla="*/ 0 w 1576387"/>
              <a:gd name="connsiteY0" fmla="*/ 3175 h 2038350"/>
              <a:gd name="connsiteX1" fmla="*/ 1358096 w 1576387"/>
              <a:gd name="connsiteY1" fmla="*/ 0 h 2038350"/>
              <a:gd name="connsiteX2" fmla="*/ 1570037 w 1576387"/>
              <a:gd name="connsiteY2" fmla="*/ 332591 h 2038350"/>
              <a:gd name="connsiteX3" fmla="*/ 1576387 w 1576387"/>
              <a:gd name="connsiteY3" fmla="*/ 2038350 h 2038350"/>
              <a:gd name="connsiteX4" fmla="*/ 0 w 1576387"/>
              <a:gd name="connsiteY4" fmla="*/ 2038350 h 2038350"/>
              <a:gd name="connsiteX5" fmla="*/ 0 w 1576387"/>
              <a:gd name="connsiteY5" fmla="*/ 3175 h 2038350"/>
              <a:gd name="connsiteX0" fmla="*/ 0 w 1576387"/>
              <a:gd name="connsiteY0" fmla="*/ 3175 h 2038350"/>
              <a:gd name="connsiteX1" fmla="*/ 1358096 w 1576387"/>
              <a:gd name="connsiteY1" fmla="*/ 0 h 2038350"/>
              <a:gd name="connsiteX2" fmla="*/ 1570037 w 1576387"/>
              <a:gd name="connsiteY2" fmla="*/ 338941 h 2038350"/>
              <a:gd name="connsiteX3" fmla="*/ 1576387 w 1576387"/>
              <a:gd name="connsiteY3" fmla="*/ 2038350 h 2038350"/>
              <a:gd name="connsiteX4" fmla="*/ 0 w 1576387"/>
              <a:gd name="connsiteY4" fmla="*/ 2038350 h 2038350"/>
              <a:gd name="connsiteX5" fmla="*/ 0 w 1576387"/>
              <a:gd name="connsiteY5" fmla="*/ 3175 h 2038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6387" h="2038350">
                <a:moveTo>
                  <a:pt x="0" y="3175"/>
                </a:moveTo>
                <a:lnTo>
                  <a:pt x="1358096" y="0"/>
                </a:lnTo>
                <a:lnTo>
                  <a:pt x="1570037" y="338941"/>
                </a:lnTo>
                <a:cubicBezTo>
                  <a:pt x="1572154" y="907527"/>
                  <a:pt x="1574270" y="1469764"/>
                  <a:pt x="1576387" y="2038350"/>
                </a:cubicBezTo>
                <a:lnTo>
                  <a:pt x="0" y="2038350"/>
                </a:lnTo>
                <a:lnTo>
                  <a:pt x="0" y="3175"/>
                </a:lnTo>
                <a:close/>
              </a:path>
            </a:pathLst>
          </a:custGeom>
          <a:solidFill>
            <a:srgbClr val="404040"/>
          </a:solidFill>
        </p:spPr>
        <p:txBody>
          <a:bodyPr anchor="ctr"/>
          <a:lstStyle>
            <a:lvl1pPr algn="ctr">
              <a:defRPr sz="1400">
                <a:solidFill>
                  <a:schemeClr val="bg1"/>
                </a:solidFill>
              </a:defRPr>
            </a:lvl1pPr>
          </a:lstStyle>
          <a:p>
            <a:endParaRPr lang="en-IN" dirty="0"/>
          </a:p>
        </p:txBody>
      </p:sp>
    </p:spTree>
    <p:extLst>
      <p:ext uri="{BB962C8B-B14F-4D97-AF65-F5344CB8AC3E}">
        <p14:creationId xmlns:p14="http://schemas.microsoft.com/office/powerpoint/2010/main" val="201816907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Award and Certificate 1">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EA77E4D2-B742-42FB-B709-EE648C8FCA0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23952" y="0"/>
            <a:ext cx="12192000" cy="55002"/>
          </a:xfrm>
          <a:prstGeom prst="rect">
            <a:avLst/>
          </a:prstGeom>
        </p:spPr>
      </p:pic>
      <p:sp>
        <p:nvSpPr>
          <p:cNvPr id="4" name="Rectangle 3">
            <a:extLst>
              <a:ext uri="{FF2B5EF4-FFF2-40B4-BE49-F238E27FC236}">
                <a16:creationId xmlns:a16="http://schemas.microsoft.com/office/drawing/2014/main" id="{C046B851-BD79-4D4B-AD11-B421969D2684}"/>
              </a:ext>
            </a:extLst>
          </p:cNvPr>
          <p:cNvSpPr/>
          <p:nvPr userDrawn="1"/>
        </p:nvSpPr>
        <p:spPr>
          <a:xfrm>
            <a:off x="11518084" y="125835"/>
            <a:ext cx="140536" cy="140536"/>
          </a:xfrm>
          <a:prstGeom prst="rect">
            <a:avLst/>
          </a:prstGeom>
          <a:solidFill>
            <a:srgbClr val="FE5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4C03238E-6963-4E4D-BBD1-21BBB875F9CD}"/>
              </a:ext>
            </a:extLst>
          </p:cNvPr>
          <p:cNvSpPr/>
          <p:nvPr userDrawn="1"/>
        </p:nvSpPr>
        <p:spPr>
          <a:xfrm>
            <a:off x="11734492" y="125835"/>
            <a:ext cx="140536" cy="140536"/>
          </a:xfrm>
          <a:prstGeom prst="rect">
            <a:avLst/>
          </a:prstGeom>
          <a:solidFill>
            <a:srgbClr val="6DCD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B8E227E7-5C0D-4056-AB17-0C3268D89C1D}"/>
              </a:ext>
            </a:extLst>
          </p:cNvPr>
          <p:cNvSpPr/>
          <p:nvPr userDrawn="1"/>
        </p:nvSpPr>
        <p:spPr>
          <a:xfrm>
            <a:off x="11950900" y="125835"/>
            <a:ext cx="140536" cy="140536"/>
          </a:xfrm>
          <a:prstGeom prst="rect">
            <a:avLst/>
          </a:prstGeom>
          <a:solidFill>
            <a:srgbClr val="004E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78528C0C-32CD-4B60-8712-7C5FC9584248}"/>
              </a:ext>
            </a:extLst>
          </p:cNvPr>
          <p:cNvSpPr txBox="1"/>
          <p:nvPr userDrawn="1"/>
        </p:nvSpPr>
        <p:spPr>
          <a:xfrm>
            <a:off x="0" y="6575289"/>
            <a:ext cx="3110147" cy="230832"/>
          </a:xfrm>
          <a:prstGeom prst="rect">
            <a:avLst/>
          </a:prstGeom>
          <a:noFill/>
        </p:spPr>
        <p:txBody>
          <a:bodyPr wrap="none" rtlCol="0">
            <a:spAutoFit/>
          </a:bodyPr>
          <a:lstStyle/>
          <a:p>
            <a:pPr algn="r"/>
            <a:r>
              <a:rPr lang="en-US" sz="900" dirty="0">
                <a:solidFill>
                  <a:schemeClr val="tx1">
                    <a:lumMod val="50000"/>
                    <a:lumOff val="50000"/>
                  </a:schemeClr>
                </a:solidFill>
                <a:latin typeface="Poppins" panose="00000500000000000000" pitchFamily="50" charset="0"/>
                <a:cs typeface="Poppins" panose="00000500000000000000" pitchFamily="50" charset="0"/>
              </a:rPr>
              <a:t>© COPYRIGHT 2025, TREDENCE. ALL RIGHTS RESERVED</a:t>
            </a:r>
            <a:endParaRPr lang="en-IN" sz="900" dirty="0">
              <a:solidFill>
                <a:schemeClr val="tx1">
                  <a:lumMod val="50000"/>
                  <a:lumOff val="50000"/>
                </a:schemeClr>
              </a:solidFill>
              <a:latin typeface="Poppins" panose="00000500000000000000" pitchFamily="50" charset="0"/>
              <a:cs typeface="Poppins" panose="00000500000000000000" pitchFamily="50" charset="0"/>
            </a:endParaRPr>
          </a:p>
        </p:txBody>
      </p:sp>
      <p:grpSp>
        <p:nvGrpSpPr>
          <p:cNvPr id="8" name="Group 7">
            <a:extLst>
              <a:ext uri="{FF2B5EF4-FFF2-40B4-BE49-F238E27FC236}">
                <a16:creationId xmlns:a16="http://schemas.microsoft.com/office/drawing/2014/main" id="{98214D7B-D29D-4378-9E7D-B63740ED85C9}"/>
              </a:ext>
            </a:extLst>
          </p:cNvPr>
          <p:cNvGrpSpPr/>
          <p:nvPr userDrawn="1"/>
        </p:nvGrpSpPr>
        <p:grpSpPr>
          <a:xfrm>
            <a:off x="5902296" y="6657690"/>
            <a:ext cx="387409" cy="0"/>
            <a:chOff x="5905144" y="6657690"/>
            <a:chExt cx="387409" cy="0"/>
          </a:xfrm>
        </p:grpSpPr>
        <p:cxnSp>
          <p:nvCxnSpPr>
            <p:cNvPr id="9" name="Straight Connector 8">
              <a:extLst>
                <a:ext uri="{FF2B5EF4-FFF2-40B4-BE49-F238E27FC236}">
                  <a16:creationId xmlns:a16="http://schemas.microsoft.com/office/drawing/2014/main" id="{153AA31C-1EA9-44F8-B0B9-7CF32138F11D}"/>
                </a:ext>
              </a:extLst>
            </p:cNvPr>
            <p:cNvCxnSpPr>
              <a:cxnSpLocks/>
            </p:cNvCxnSpPr>
            <p:nvPr userDrawn="1"/>
          </p:nvCxnSpPr>
          <p:spPr>
            <a:xfrm>
              <a:off x="5905144" y="6657690"/>
              <a:ext cx="71215" cy="0"/>
            </a:xfrm>
            <a:prstGeom prst="line">
              <a:avLst/>
            </a:prstGeom>
            <a:ln w="28575">
              <a:solidFill>
                <a:srgbClr val="FE5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AB8FBDF-7E0E-4D7E-862D-428314E932F1}"/>
                </a:ext>
              </a:extLst>
            </p:cNvPr>
            <p:cNvCxnSpPr>
              <a:cxnSpLocks/>
            </p:cNvCxnSpPr>
            <p:nvPr userDrawn="1"/>
          </p:nvCxnSpPr>
          <p:spPr>
            <a:xfrm>
              <a:off x="6221338" y="6657690"/>
              <a:ext cx="71215" cy="0"/>
            </a:xfrm>
            <a:prstGeom prst="line">
              <a:avLst/>
            </a:prstGeom>
            <a:ln w="28575">
              <a:solidFill>
                <a:srgbClr val="FE5000"/>
              </a:solidFill>
            </a:ln>
          </p:spPr>
          <p:style>
            <a:lnRef idx="1">
              <a:schemeClr val="accent1"/>
            </a:lnRef>
            <a:fillRef idx="0">
              <a:schemeClr val="accent1"/>
            </a:fillRef>
            <a:effectRef idx="0">
              <a:schemeClr val="accent1"/>
            </a:effectRef>
            <a:fontRef idx="minor">
              <a:schemeClr val="tx1"/>
            </a:fontRef>
          </p:style>
        </p:cxnSp>
      </p:grpSp>
      <p:pic>
        <p:nvPicPr>
          <p:cNvPr id="11" name="Graphic 10">
            <a:extLst>
              <a:ext uri="{FF2B5EF4-FFF2-40B4-BE49-F238E27FC236}">
                <a16:creationId xmlns:a16="http://schemas.microsoft.com/office/drawing/2014/main" id="{6316D5ED-ED5A-4DEA-A26A-D216A8E5F18A}"/>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734492" y="6583835"/>
            <a:ext cx="180984" cy="192001"/>
          </a:xfrm>
          <a:prstGeom prst="rect">
            <a:avLst/>
          </a:prstGeom>
        </p:spPr>
      </p:pic>
      <p:cxnSp>
        <p:nvCxnSpPr>
          <p:cNvPr id="12" name="Straight Connector 11">
            <a:extLst>
              <a:ext uri="{FF2B5EF4-FFF2-40B4-BE49-F238E27FC236}">
                <a16:creationId xmlns:a16="http://schemas.microsoft.com/office/drawing/2014/main" id="{859A14B3-7083-444C-AE90-1951DA124D3E}"/>
              </a:ext>
            </a:extLst>
          </p:cNvPr>
          <p:cNvCxnSpPr>
            <a:cxnSpLocks/>
          </p:cNvCxnSpPr>
          <p:nvPr userDrawn="1"/>
        </p:nvCxnSpPr>
        <p:spPr>
          <a:xfrm>
            <a:off x="0" y="6496048"/>
            <a:ext cx="121920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3" name="Slide Number Placeholder 5">
            <a:extLst>
              <a:ext uri="{FF2B5EF4-FFF2-40B4-BE49-F238E27FC236}">
                <a16:creationId xmlns:a16="http://schemas.microsoft.com/office/drawing/2014/main" id="{796BD318-BFA6-4162-A9E6-3340BD627710}"/>
              </a:ext>
            </a:extLst>
          </p:cNvPr>
          <p:cNvSpPr>
            <a:spLocks noGrp="1"/>
          </p:cNvSpPr>
          <p:nvPr>
            <p:ph type="sldNum" sz="quarter" idx="4"/>
          </p:nvPr>
        </p:nvSpPr>
        <p:spPr>
          <a:xfrm>
            <a:off x="5905500" y="6499675"/>
            <a:ext cx="380999" cy="365125"/>
          </a:xfrm>
          <a:prstGeom prst="rect">
            <a:avLst/>
          </a:prstGeom>
        </p:spPr>
        <p:txBody>
          <a:bodyPr vert="horz" lIns="91440" tIns="45720" rIns="91440" bIns="45720" rtlCol="0" anchor="ctr"/>
          <a:lstStyle>
            <a:lvl1pPr algn="ctr">
              <a:defRPr sz="1000">
                <a:solidFill>
                  <a:schemeClr val="tx1">
                    <a:tint val="75000"/>
                  </a:schemeClr>
                </a:solidFill>
                <a:latin typeface="Poppins" panose="00000500000000000000" pitchFamily="50" charset="0"/>
                <a:cs typeface="Poppins" panose="00000500000000000000" pitchFamily="50" charset="0"/>
              </a:defRPr>
            </a:lvl1pPr>
          </a:lstStyle>
          <a:p>
            <a:fld id="{FAF63893-4B0C-4F88-9650-53ECAF8C5052}" type="slidenum">
              <a:rPr lang="en-IN" smtClean="0"/>
              <a:pPr/>
              <a:t>‹#›</a:t>
            </a:fld>
            <a:endParaRPr lang="en-IN" dirty="0"/>
          </a:p>
        </p:txBody>
      </p:sp>
      <p:sp>
        <p:nvSpPr>
          <p:cNvPr id="20" name="Title 18">
            <a:extLst>
              <a:ext uri="{FF2B5EF4-FFF2-40B4-BE49-F238E27FC236}">
                <a16:creationId xmlns:a16="http://schemas.microsoft.com/office/drawing/2014/main" id="{7725916F-093B-4C56-85A1-46E7828AF415}"/>
              </a:ext>
            </a:extLst>
          </p:cNvPr>
          <p:cNvSpPr>
            <a:spLocks noGrp="1"/>
          </p:cNvSpPr>
          <p:nvPr>
            <p:ph type="title"/>
          </p:nvPr>
        </p:nvSpPr>
        <p:spPr>
          <a:xfrm>
            <a:off x="294132" y="539496"/>
            <a:ext cx="11603736" cy="584775"/>
          </a:xfrm>
          <a:prstGeom prst="rect">
            <a:avLst/>
          </a:prstGeom>
        </p:spPr>
        <p:txBody>
          <a:bodyPr/>
          <a:lstStyle>
            <a:lvl1pPr algn="ctr">
              <a:defRPr lang="en-US" sz="2800" b="1" kern="1200" smtClean="0">
                <a:solidFill>
                  <a:schemeClr val="tx1"/>
                </a:solidFill>
                <a:latin typeface="Poppins" panose="00000500000000000000" pitchFamily="50" charset="0"/>
                <a:ea typeface="+mn-ea"/>
                <a:cs typeface="Poppins" panose="00000500000000000000" pitchFamily="50" charset="0"/>
              </a:defRPr>
            </a:lvl1pPr>
          </a:lstStyle>
          <a:p>
            <a:r>
              <a:rPr lang="en-US" dirty="0"/>
              <a:t>Click to edit Master title style</a:t>
            </a:r>
            <a:endParaRPr lang="en-IN" dirty="0"/>
          </a:p>
        </p:txBody>
      </p:sp>
      <p:sp>
        <p:nvSpPr>
          <p:cNvPr id="22" name="Content Placeholder 15">
            <a:extLst>
              <a:ext uri="{FF2B5EF4-FFF2-40B4-BE49-F238E27FC236}">
                <a16:creationId xmlns:a16="http://schemas.microsoft.com/office/drawing/2014/main" id="{4E9102DA-E00E-4ECF-BF26-F0F9AEBADA55}"/>
              </a:ext>
            </a:extLst>
          </p:cNvPr>
          <p:cNvSpPr>
            <a:spLocks noGrp="1"/>
          </p:cNvSpPr>
          <p:nvPr>
            <p:ph sz="quarter" idx="11" hasCustomPrompt="1"/>
          </p:nvPr>
        </p:nvSpPr>
        <p:spPr>
          <a:xfrm>
            <a:off x="1896895" y="1326661"/>
            <a:ext cx="8040687" cy="320088"/>
          </a:xfrm>
          <a:prstGeom prst="rect">
            <a:avLst/>
          </a:prstGeom>
          <a:noFill/>
        </p:spPr>
        <p:txBody>
          <a:bodyPr wrap="square" rtlCol="0">
            <a:spAutoFit/>
          </a:bodyPr>
          <a:lstStyle>
            <a:lvl1pPr marL="0" indent="0" algn="ctr">
              <a:buNone/>
              <a:defRPr lang="en-US" sz="1600" smtClean="0">
                <a:latin typeface="Poppins Light" panose="00000400000000000000" pitchFamily="50" charset="0"/>
                <a:cs typeface="Poppins Light" panose="00000400000000000000" pitchFamily="50" charset="0"/>
              </a:defRPr>
            </a:lvl1pPr>
            <a:lvl2pPr>
              <a:defRPr lang="en-US" sz="1600" smtClean="0">
                <a:latin typeface="Poppins Light" panose="00000400000000000000" pitchFamily="50" charset="0"/>
                <a:cs typeface="Poppins Light" panose="00000400000000000000" pitchFamily="50" charset="0"/>
              </a:defRPr>
            </a:lvl2pPr>
            <a:lvl3pPr>
              <a:defRPr lang="en-US" sz="1600" smtClean="0">
                <a:latin typeface="Poppins Light" panose="00000400000000000000" pitchFamily="50" charset="0"/>
                <a:cs typeface="Poppins Light" panose="00000400000000000000" pitchFamily="50" charset="0"/>
              </a:defRPr>
            </a:lvl3pPr>
            <a:lvl4pPr>
              <a:defRPr lang="en-US" sz="1600" smtClean="0">
                <a:latin typeface="Poppins Light" panose="00000400000000000000" pitchFamily="50" charset="0"/>
                <a:cs typeface="Poppins Light" panose="00000400000000000000" pitchFamily="50" charset="0"/>
              </a:defRPr>
            </a:lvl4pPr>
            <a:lvl5pPr>
              <a:defRPr lang="en-IN" sz="1600">
                <a:latin typeface="Poppins Light" panose="00000400000000000000" pitchFamily="50" charset="0"/>
                <a:cs typeface="Poppins Light" panose="00000400000000000000" pitchFamily="50" charset="0"/>
              </a:defRPr>
            </a:lvl5pPr>
          </a:lstStyle>
          <a:p>
            <a:pPr algn="ctr"/>
            <a:r>
              <a:rPr lang="en-US" sz="1600" dirty="0">
                <a:latin typeface="Poppins Light" panose="00000400000000000000" pitchFamily="50" charset="0"/>
                <a:cs typeface="Poppins Light" panose="00000400000000000000" pitchFamily="50" charset="0"/>
              </a:rPr>
              <a:t>Click to add Text</a:t>
            </a:r>
            <a:endParaRPr lang="en-IN" sz="1600" dirty="0">
              <a:latin typeface="Poppins Light" panose="00000400000000000000" pitchFamily="50" charset="0"/>
              <a:cs typeface="Poppins Light" panose="00000400000000000000" pitchFamily="50" charset="0"/>
            </a:endParaRPr>
          </a:p>
        </p:txBody>
      </p:sp>
    </p:spTree>
    <p:extLst>
      <p:ext uri="{BB962C8B-B14F-4D97-AF65-F5344CB8AC3E}">
        <p14:creationId xmlns:p14="http://schemas.microsoft.com/office/powerpoint/2010/main" val="64524013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ertificate Layout">
    <p:spTree>
      <p:nvGrpSpPr>
        <p:cNvPr id="1" name=""/>
        <p:cNvGrpSpPr/>
        <p:nvPr/>
      </p:nvGrpSpPr>
      <p:grpSpPr>
        <a:xfrm>
          <a:off x="0" y="0"/>
          <a:ext cx="0" cy="0"/>
          <a:chOff x="0" y="0"/>
          <a:chExt cx="0" cy="0"/>
        </a:xfrm>
      </p:grpSpPr>
      <p:pic>
        <p:nvPicPr>
          <p:cNvPr id="3" name="Picture 2" descr="Shape&#10;&#10;Description automatically generated">
            <a:extLst>
              <a:ext uri="{FF2B5EF4-FFF2-40B4-BE49-F238E27FC236}">
                <a16:creationId xmlns:a16="http://schemas.microsoft.com/office/drawing/2014/main" id="{6FF2CB16-AD33-44AA-8665-CF7167E6D43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Rectangle 4">
            <a:extLst>
              <a:ext uri="{FF2B5EF4-FFF2-40B4-BE49-F238E27FC236}">
                <a16:creationId xmlns:a16="http://schemas.microsoft.com/office/drawing/2014/main" id="{21C88B79-8D93-437B-A8F4-54700C903F2C}"/>
              </a:ext>
            </a:extLst>
          </p:cNvPr>
          <p:cNvSpPr/>
          <p:nvPr userDrawn="1"/>
        </p:nvSpPr>
        <p:spPr>
          <a:xfrm>
            <a:off x="194733" y="203199"/>
            <a:ext cx="11768667" cy="6451601"/>
          </a:xfrm>
          <a:prstGeom prst="rect">
            <a:avLst/>
          </a:prstGeom>
          <a:noFill/>
          <a:ln w="28575">
            <a:solidFill>
              <a:srgbClr val="FE5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7F40C68B-50FD-4ABE-9A70-01D2FBDE1E73}"/>
              </a:ext>
            </a:extLst>
          </p:cNvPr>
          <p:cNvSpPr txBox="1"/>
          <p:nvPr userDrawn="1"/>
        </p:nvSpPr>
        <p:spPr>
          <a:xfrm>
            <a:off x="9160933" y="518693"/>
            <a:ext cx="2654052" cy="307777"/>
          </a:xfrm>
          <a:prstGeom prst="rect">
            <a:avLst/>
          </a:prstGeom>
          <a:noFill/>
        </p:spPr>
        <p:txBody>
          <a:bodyPr wrap="square" rtlCol="0">
            <a:spAutoFit/>
          </a:bodyPr>
          <a:lstStyle/>
          <a:p>
            <a:pPr algn="r"/>
            <a:r>
              <a:rPr lang="en-US" sz="1400" b="1" dirty="0">
                <a:latin typeface="Poppins" panose="00000500000000000000" pitchFamily="50" charset="0"/>
                <a:cs typeface="Poppins" panose="00000500000000000000" pitchFamily="50" charset="0"/>
              </a:rPr>
              <a:t>TREDENCE VALUES</a:t>
            </a:r>
          </a:p>
        </p:txBody>
      </p:sp>
      <p:sp>
        <p:nvSpPr>
          <p:cNvPr id="7" name="TextBox 6">
            <a:extLst>
              <a:ext uri="{FF2B5EF4-FFF2-40B4-BE49-F238E27FC236}">
                <a16:creationId xmlns:a16="http://schemas.microsoft.com/office/drawing/2014/main" id="{873CF2D4-21ED-4AC7-9620-DA42D2F5867C}"/>
              </a:ext>
            </a:extLst>
          </p:cNvPr>
          <p:cNvSpPr txBox="1"/>
          <p:nvPr userDrawn="1"/>
        </p:nvSpPr>
        <p:spPr>
          <a:xfrm>
            <a:off x="10254449" y="704067"/>
            <a:ext cx="1560536" cy="305853"/>
          </a:xfrm>
          <a:prstGeom prst="rect">
            <a:avLst/>
          </a:prstGeom>
          <a:noFill/>
        </p:spPr>
        <p:txBody>
          <a:bodyPr wrap="square" rtlCol="0">
            <a:spAutoFit/>
          </a:bodyPr>
          <a:lstStyle/>
          <a:p>
            <a:pPr algn="r">
              <a:lnSpc>
                <a:spcPts val="1800"/>
              </a:lnSpc>
            </a:pPr>
            <a:r>
              <a:rPr lang="en-US" sz="1050" dirty="0">
                <a:latin typeface="Poppins" panose="00000500000000000000" pitchFamily="50" charset="0"/>
                <a:cs typeface="Poppins" panose="00000500000000000000" pitchFamily="50" charset="0"/>
              </a:rPr>
              <a:t>BE ENTREPRENEURIAL</a:t>
            </a:r>
          </a:p>
        </p:txBody>
      </p:sp>
      <p:sp>
        <p:nvSpPr>
          <p:cNvPr id="8" name="TextBox 7">
            <a:extLst>
              <a:ext uri="{FF2B5EF4-FFF2-40B4-BE49-F238E27FC236}">
                <a16:creationId xmlns:a16="http://schemas.microsoft.com/office/drawing/2014/main" id="{DF6DF3F2-50B5-4E67-ABE0-4EE1387DC061}"/>
              </a:ext>
            </a:extLst>
          </p:cNvPr>
          <p:cNvSpPr txBox="1"/>
          <p:nvPr userDrawn="1"/>
        </p:nvSpPr>
        <p:spPr>
          <a:xfrm>
            <a:off x="3846765" y="3302770"/>
            <a:ext cx="4498470" cy="830997"/>
          </a:xfrm>
          <a:prstGeom prst="rect">
            <a:avLst/>
          </a:prstGeom>
          <a:noFill/>
        </p:spPr>
        <p:txBody>
          <a:bodyPr wrap="square" rtlCol="0">
            <a:spAutoFit/>
          </a:bodyPr>
          <a:lstStyle/>
          <a:p>
            <a:pPr algn="ctr"/>
            <a:r>
              <a:rPr lang="en-US" sz="2400" b="1" dirty="0">
                <a:latin typeface="Playfair Display" panose="00000500000000000000" pitchFamily="2" charset="0"/>
                <a:cs typeface="Poppins Light" panose="00000400000000000000" pitchFamily="50" charset="0"/>
              </a:rPr>
              <a:t>THIS CERTIFICATE IS PROUDLY PRESENTED TO</a:t>
            </a:r>
          </a:p>
        </p:txBody>
      </p:sp>
      <p:sp>
        <p:nvSpPr>
          <p:cNvPr id="9" name="TextBox 8">
            <a:extLst>
              <a:ext uri="{FF2B5EF4-FFF2-40B4-BE49-F238E27FC236}">
                <a16:creationId xmlns:a16="http://schemas.microsoft.com/office/drawing/2014/main" id="{0FE9C977-DD37-4BE4-B76F-6E09DDE857D3}"/>
              </a:ext>
            </a:extLst>
          </p:cNvPr>
          <p:cNvSpPr txBox="1"/>
          <p:nvPr userDrawn="1"/>
        </p:nvSpPr>
        <p:spPr>
          <a:xfrm>
            <a:off x="3392463" y="881025"/>
            <a:ext cx="5407074" cy="323165"/>
          </a:xfrm>
          <a:prstGeom prst="rect">
            <a:avLst/>
          </a:prstGeom>
          <a:noFill/>
        </p:spPr>
        <p:txBody>
          <a:bodyPr wrap="square" rtlCol="0">
            <a:spAutoFit/>
          </a:bodyPr>
          <a:lstStyle/>
          <a:p>
            <a:pPr algn="ctr">
              <a:lnSpc>
                <a:spcPts val="1800"/>
              </a:lnSpc>
            </a:pPr>
            <a:r>
              <a:rPr lang="en-US" sz="1200" dirty="0">
                <a:latin typeface="Poppins Light" panose="00000400000000000000" pitchFamily="50" charset="0"/>
                <a:cs typeface="Poppins Light" panose="00000400000000000000" pitchFamily="50" charset="0"/>
              </a:rPr>
              <a:t>RECOGNIZING</a:t>
            </a:r>
          </a:p>
        </p:txBody>
      </p:sp>
      <p:cxnSp>
        <p:nvCxnSpPr>
          <p:cNvPr id="10" name="Straight Connector 9">
            <a:extLst>
              <a:ext uri="{FF2B5EF4-FFF2-40B4-BE49-F238E27FC236}">
                <a16:creationId xmlns:a16="http://schemas.microsoft.com/office/drawing/2014/main" id="{E3460625-05A7-45AD-AAA9-D6F544BF5979}"/>
              </a:ext>
            </a:extLst>
          </p:cNvPr>
          <p:cNvCxnSpPr/>
          <p:nvPr userDrawn="1"/>
        </p:nvCxnSpPr>
        <p:spPr>
          <a:xfrm>
            <a:off x="4961467" y="1018865"/>
            <a:ext cx="508000" cy="0"/>
          </a:xfrm>
          <a:prstGeom prst="line">
            <a:avLst/>
          </a:prstGeom>
        </p:spPr>
        <p:style>
          <a:lnRef idx="1">
            <a:schemeClr val="accent3"/>
          </a:lnRef>
          <a:fillRef idx="0">
            <a:schemeClr val="accent3"/>
          </a:fillRef>
          <a:effectRef idx="0">
            <a:schemeClr val="accent3"/>
          </a:effectRef>
          <a:fontRef idx="minor">
            <a:schemeClr val="tx1"/>
          </a:fontRef>
        </p:style>
      </p:cxnSp>
      <p:cxnSp>
        <p:nvCxnSpPr>
          <p:cNvPr id="11" name="Straight Connector 10">
            <a:extLst>
              <a:ext uri="{FF2B5EF4-FFF2-40B4-BE49-F238E27FC236}">
                <a16:creationId xmlns:a16="http://schemas.microsoft.com/office/drawing/2014/main" id="{8D1A9DD4-6580-454E-83A3-26E5E35571C5}"/>
              </a:ext>
            </a:extLst>
          </p:cNvPr>
          <p:cNvCxnSpPr/>
          <p:nvPr userDrawn="1"/>
        </p:nvCxnSpPr>
        <p:spPr>
          <a:xfrm>
            <a:off x="6731001" y="1018865"/>
            <a:ext cx="508000" cy="0"/>
          </a:xfrm>
          <a:prstGeom prst="line">
            <a:avLst/>
          </a:prstGeom>
        </p:spPr>
        <p:style>
          <a:lnRef idx="1">
            <a:schemeClr val="accent3"/>
          </a:lnRef>
          <a:fillRef idx="0">
            <a:schemeClr val="accent3"/>
          </a:fillRef>
          <a:effectRef idx="0">
            <a:schemeClr val="accent3"/>
          </a:effectRef>
          <a:fontRef idx="minor">
            <a:schemeClr val="tx1"/>
          </a:fontRef>
        </p:style>
      </p:cxnSp>
      <p:pic>
        <p:nvPicPr>
          <p:cNvPr id="15" name="Graphic 14">
            <a:extLst>
              <a:ext uri="{FF2B5EF4-FFF2-40B4-BE49-F238E27FC236}">
                <a16:creationId xmlns:a16="http://schemas.microsoft.com/office/drawing/2014/main" id="{AAAB0C2B-2211-4B84-86CC-5C8C776CD29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9933538" y="5590399"/>
            <a:ext cx="2029862" cy="245331"/>
          </a:xfrm>
          <a:prstGeom prst="rect">
            <a:avLst/>
          </a:prstGeom>
        </p:spPr>
      </p:pic>
      <p:sp>
        <p:nvSpPr>
          <p:cNvPr id="16" name="TextBox 15">
            <a:extLst>
              <a:ext uri="{FF2B5EF4-FFF2-40B4-BE49-F238E27FC236}">
                <a16:creationId xmlns:a16="http://schemas.microsoft.com/office/drawing/2014/main" id="{26C054E9-A4BD-49B1-AEEC-761EDACCC4C8}"/>
              </a:ext>
            </a:extLst>
          </p:cNvPr>
          <p:cNvSpPr txBox="1"/>
          <p:nvPr userDrawn="1"/>
        </p:nvSpPr>
        <p:spPr>
          <a:xfrm>
            <a:off x="10084305" y="5617248"/>
            <a:ext cx="1423788" cy="230832"/>
          </a:xfrm>
          <a:prstGeom prst="rect">
            <a:avLst/>
          </a:prstGeom>
          <a:noFill/>
        </p:spPr>
        <p:txBody>
          <a:bodyPr wrap="none" rtlCol="0">
            <a:spAutoFit/>
          </a:bodyPr>
          <a:lstStyle/>
          <a:p>
            <a:r>
              <a:rPr lang="en-IN" sz="900" spc="300" dirty="0">
                <a:solidFill>
                  <a:schemeClr val="bg1"/>
                </a:solidFill>
                <a:latin typeface="Poppins" panose="00000500000000000000" pitchFamily="50" charset="0"/>
                <a:cs typeface="Poppins" panose="00000500000000000000" pitchFamily="50" charset="0"/>
              </a:rPr>
              <a:t>PRESENTED BY</a:t>
            </a:r>
          </a:p>
        </p:txBody>
      </p:sp>
      <p:pic>
        <p:nvPicPr>
          <p:cNvPr id="17" name="Graphic 16">
            <a:extLst>
              <a:ext uri="{FF2B5EF4-FFF2-40B4-BE49-F238E27FC236}">
                <a16:creationId xmlns:a16="http://schemas.microsoft.com/office/drawing/2014/main" id="{4B26DF0C-CD0D-460B-B469-3A43510EE7C2}"/>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478733" y="5561477"/>
            <a:ext cx="311678" cy="311678"/>
          </a:xfrm>
          <a:prstGeom prst="rect">
            <a:avLst/>
          </a:prstGeom>
        </p:spPr>
      </p:pic>
      <p:pic>
        <p:nvPicPr>
          <p:cNvPr id="18" name="Graphic 17">
            <a:extLst>
              <a:ext uri="{FF2B5EF4-FFF2-40B4-BE49-F238E27FC236}">
                <a16:creationId xmlns:a16="http://schemas.microsoft.com/office/drawing/2014/main" id="{4E6330CB-71D8-46FD-83B5-7C41DE08001C}"/>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5072566" y="1291219"/>
            <a:ext cx="2046868" cy="1930127"/>
          </a:xfrm>
          <a:prstGeom prst="rect">
            <a:avLst/>
          </a:prstGeom>
        </p:spPr>
      </p:pic>
      <p:pic>
        <p:nvPicPr>
          <p:cNvPr id="19" name="Graphic 18">
            <a:extLst>
              <a:ext uri="{FF2B5EF4-FFF2-40B4-BE49-F238E27FC236}">
                <a16:creationId xmlns:a16="http://schemas.microsoft.com/office/drawing/2014/main" id="{87A5020B-661B-4EF7-BBF4-095231302A6F}"/>
              </a:ext>
            </a:extLst>
          </p:cNvPr>
          <p:cNvPicPr>
            <a:picLocks noChangeAspect="1"/>
          </p:cNvPicPr>
          <p:nvPr userDrawn="1"/>
        </p:nvPicPr>
        <p:blipFill>
          <a:blip r:embed="rId9">
            <a:extLst>
              <a:ext uri="{96DAC541-7B7A-43D3-8B79-37D633B846F1}">
                <asvg:svgBlip xmlns:asvg="http://schemas.microsoft.com/office/drawing/2016/SVG/main" r:embed="rId10"/>
              </a:ext>
            </a:extLst>
          </a:blip>
          <a:stretch>
            <a:fillRect/>
          </a:stretch>
        </p:blipFill>
        <p:spPr>
          <a:xfrm>
            <a:off x="486422" y="518693"/>
            <a:ext cx="2122695" cy="446883"/>
          </a:xfrm>
          <a:prstGeom prst="rect">
            <a:avLst/>
          </a:prstGeom>
        </p:spPr>
      </p:pic>
      <p:sp>
        <p:nvSpPr>
          <p:cNvPr id="28" name="Text Placeholder 25">
            <a:extLst>
              <a:ext uri="{FF2B5EF4-FFF2-40B4-BE49-F238E27FC236}">
                <a16:creationId xmlns:a16="http://schemas.microsoft.com/office/drawing/2014/main" id="{18631DE6-05EC-4B44-93B5-04B43051DB90}"/>
              </a:ext>
            </a:extLst>
          </p:cNvPr>
          <p:cNvSpPr>
            <a:spLocks noGrp="1"/>
          </p:cNvSpPr>
          <p:nvPr>
            <p:ph type="body" sz="quarter" idx="11" hasCustomPrompt="1"/>
          </p:nvPr>
        </p:nvSpPr>
        <p:spPr>
          <a:xfrm>
            <a:off x="2447923" y="4434458"/>
            <a:ext cx="7296151" cy="646331"/>
          </a:xfrm>
          <a:prstGeom prst="rect">
            <a:avLst/>
          </a:prstGeom>
          <a:noFill/>
        </p:spPr>
        <p:txBody>
          <a:bodyPr wrap="square" rtlCol="0">
            <a:spAutoFit/>
          </a:bodyPr>
          <a:lstStyle>
            <a:lvl1pPr marL="0" indent="0" algn="ctr">
              <a:buNone/>
              <a:defRPr lang="en-US" sz="4000" i="1" dirty="0" smtClean="0">
                <a:latin typeface="Playfair Display" pitchFamily="2" charset="0"/>
                <a:ea typeface="UD Digi Kyokasho N-B" panose="020B0400000000000000" pitchFamily="18" charset="-128"/>
                <a:cs typeface="Poppins" panose="00000500000000000000" pitchFamily="50" charset="0"/>
              </a:defRPr>
            </a:lvl1pPr>
            <a:lvl2pPr>
              <a:defRPr lang="en-US" sz="1800" dirty="0" smtClean="0"/>
            </a:lvl2pPr>
            <a:lvl3pPr>
              <a:defRPr lang="en-US" sz="1800" dirty="0" smtClean="0"/>
            </a:lvl3pPr>
            <a:lvl4pPr>
              <a:defRPr lang="en-US" dirty="0" smtClean="0"/>
            </a:lvl4pPr>
            <a:lvl5pPr>
              <a:defRPr lang="en-IN" dirty="0"/>
            </a:lvl5pPr>
          </a:lstStyle>
          <a:p>
            <a:pPr algn="ctr"/>
            <a:r>
              <a:rPr lang="en-US" sz="4000" i="1" dirty="0">
                <a:latin typeface="Playfair Display" pitchFamily="2" charset="0"/>
                <a:ea typeface="UD Digi Kyokasho N-B" panose="020B0400000000000000" pitchFamily="18" charset="-128"/>
                <a:cs typeface="Poppins" panose="00000500000000000000" pitchFamily="50" charset="0"/>
              </a:rPr>
              <a:t>Nagesh V</a:t>
            </a:r>
          </a:p>
        </p:txBody>
      </p:sp>
      <p:sp>
        <p:nvSpPr>
          <p:cNvPr id="31" name="Text Placeholder 29">
            <a:extLst>
              <a:ext uri="{FF2B5EF4-FFF2-40B4-BE49-F238E27FC236}">
                <a16:creationId xmlns:a16="http://schemas.microsoft.com/office/drawing/2014/main" id="{373ED370-76DE-4B25-968B-AECEF3017A44}"/>
              </a:ext>
            </a:extLst>
          </p:cNvPr>
          <p:cNvSpPr>
            <a:spLocks noGrp="1"/>
          </p:cNvSpPr>
          <p:nvPr>
            <p:ph type="body" sz="quarter" idx="12" hasCustomPrompt="1"/>
          </p:nvPr>
        </p:nvSpPr>
        <p:spPr>
          <a:xfrm>
            <a:off x="3470639" y="5362009"/>
            <a:ext cx="5250719" cy="761747"/>
          </a:xfrm>
          <a:prstGeom prst="rect">
            <a:avLst/>
          </a:prstGeom>
          <a:noFill/>
        </p:spPr>
        <p:txBody>
          <a:bodyPr wrap="square" rtlCol="0">
            <a:spAutoFit/>
          </a:bodyPr>
          <a:lstStyle>
            <a:lvl1pPr marL="0" indent="0">
              <a:buNone/>
              <a:defRPr lang="en-US" sz="1200" dirty="0" smtClean="0">
                <a:solidFill>
                  <a:schemeClr val="tx1">
                    <a:lumMod val="50000"/>
                    <a:lumOff val="50000"/>
                  </a:schemeClr>
                </a:solidFill>
                <a:latin typeface="Poppins Light" panose="00000400000000000000" pitchFamily="50" charset="0"/>
                <a:cs typeface="Poppins Light" panose="00000400000000000000" pitchFamily="50" charset="0"/>
              </a:defRPr>
            </a:lvl1pPr>
            <a:lvl2pPr>
              <a:defRPr lang="en-US" sz="1800" dirty="0" smtClean="0"/>
            </a:lvl2pPr>
            <a:lvl3pPr>
              <a:defRPr lang="en-US" sz="1800" dirty="0" smtClean="0"/>
            </a:lvl3pPr>
            <a:lvl4pPr>
              <a:defRPr lang="en-US" dirty="0" smtClean="0"/>
            </a:lvl4pPr>
            <a:lvl5pPr>
              <a:defRPr lang="en-IN" dirty="0"/>
            </a:lvl5pPr>
          </a:lstStyle>
          <a:p>
            <a:pPr marL="0" lvl="0" algn="ctr"/>
            <a:r>
              <a:rPr lang="en-US" dirty="0"/>
              <a:t>Nagesh has been always there for any Technology related query. His contributions have been immense in the gap analysis that was done for an US Vendor. He also rendered tremendous support on the DE foundation Learning path.</a:t>
            </a:r>
          </a:p>
        </p:txBody>
      </p:sp>
      <p:sp>
        <p:nvSpPr>
          <p:cNvPr id="34" name="Text Placeholder 32">
            <a:extLst>
              <a:ext uri="{FF2B5EF4-FFF2-40B4-BE49-F238E27FC236}">
                <a16:creationId xmlns:a16="http://schemas.microsoft.com/office/drawing/2014/main" id="{B99FC4EA-7001-4D06-81E3-3A29A62068D1}"/>
              </a:ext>
            </a:extLst>
          </p:cNvPr>
          <p:cNvSpPr>
            <a:spLocks noGrp="1"/>
          </p:cNvSpPr>
          <p:nvPr>
            <p:ph type="body" sz="quarter" idx="13" hasCustomPrompt="1"/>
          </p:nvPr>
        </p:nvSpPr>
        <p:spPr>
          <a:xfrm>
            <a:off x="367888" y="6124721"/>
            <a:ext cx="1493835" cy="303929"/>
          </a:xfrm>
          <a:prstGeom prst="rect">
            <a:avLst/>
          </a:prstGeom>
          <a:noFill/>
        </p:spPr>
        <p:txBody>
          <a:bodyPr wrap="square" rtlCol="0">
            <a:spAutoFit/>
          </a:bodyPr>
          <a:lstStyle>
            <a:lvl1pPr marL="0" indent="0">
              <a:buNone/>
              <a:defRPr lang="en-US" sz="1000" b="1" smtClean="0">
                <a:latin typeface="Poppins" panose="00000500000000000000" pitchFamily="50" charset="0"/>
                <a:cs typeface="Poppins" panose="00000500000000000000" pitchFamily="50" charset="0"/>
              </a:defRPr>
            </a:lvl1pPr>
            <a:lvl2pPr>
              <a:defRPr lang="en-US" sz="1800" smtClean="0"/>
            </a:lvl2pPr>
            <a:lvl3pPr>
              <a:defRPr lang="en-US" sz="1800" smtClean="0"/>
            </a:lvl3pPr>
            <a:lvl4pPr>
              <a:defRPr lang="en-US" smtClean="0"/>
            </a:lvl4pPr>
            <a:lvl5pPr>
              <a:defRPr lang="en-IN"/>
            </a:lvl5pPr>
          </a:lstStyle>
          <a:p>
            <a:pPr>
              <a:lnSpc>
                <a:spcPts val="1800"/>
              </a:lnSpc>
            </a:pPr>
            <a:r>
              <a:rPr lang="en-US" sz="1000" b="1" dirty="0">
                <a:latin typeface="Poppins" panose="00000500000000000000" pitchFamily="50" charset="0"/>
                <a:cs typeface="Poppins" panose="00000500000000000000" pitchFamily="50" charset="0"/>
              </a:rPr>
              <a:t>SEPTEMBER 03, 2021</a:t>
            </a:r>
          </a:p>
        </p:txBody>
      </p:sp>
      <p:sp>
        <p:nvSpPr>
          <p:cNvPr id="36" name="Text Placeholder 35">
            <a:extLst>
              <a:ext uri="{FF2B5EF4-FFF2-40B4-BE49-F238E27FC236}">
                <a16:creationId xmlns:a16="http://schemas.microsoft.com/office/drawing/2014/main" id="{50E0FADF-14EB-4046-859F-F39183DD2DED}"/>
              </a:ext>
            </a:extLst>
          </p:cNvPr>
          <p:cNvSpPr>
            <a:spLocks noGrp="1"/>
          </p:cNvSpPr>
          <p:nvPr>
            <p:ph type="body" sz="quarter" idx="14" hasCustomPrompt="1"/>
          </p:nvPr>
        </p:nvSpPr>
        <p:spPr>
          <a:xfrm>
            <a:off x="9250681" y="6002452"/>
            <a:ext cx="2712720" cy="291618"/>
          </a:xfrm>
          <a:prstGeom prst="rect">
            <a:avLst/>
          </a:prstGeom>
          <a:noFill/>
        </p:spPr>
        <p:txBody>
          <a:bodyPr wrap="square" rtlCol="0">
            <a:spAutoFit/>
          </a:bodyPr>
          <a:lstStyle>
            <a:lvl1pPr marL="0" indent="0">
              <a:buNone/>
              <a:defRPr lang="en-US" sz="1400" b="1" smtClean="0">
                <a:latin typeface="Poppins" panose="00000500000000000000" pitchFamily="50" charset="0"/>
                <a:cs typeface="Poppins" panose="00000500000000000000" pitchFamily="50" charset="0"/>
              </a:defRPr>
            </a:lvl1pPr>
            <a:lvl2pPr>
              <a:defRPr lang="en-US" sz="1800" smtClean="0"/>
            </a:lvl2pPr>
            <a:lvl3pPr>
              <a:defRPr lang="en-US" sz="1800" smtClean="0"/>
            </a:lvl3pPr>
            <a:lvl4pPr>
              <a:defRPr lang="en-US" smtClean="0"/>
            </a:lvl4pPr>
            <a:lvl5pPr>
              <a:defRPr lang="en-IN"/>
            </a:lvl5pPr>
          </a:lstStyle>
          <a:p>
            <a:pPr marL="0" lvl="0" algn="ctr"/>
            <a:r>
              <a:rPr lang="en-US" sz="1400" b="1" dirty="0">
                <a:latin typeface="Poppins" panose="00000500000000000000" pitchFamily="50" charset="0"/>
                <a:cs typeface="Poppins" panose="00000500000000000000" pitchFamily="50" charset="0"/>
              </a:rPr>
              <a:t>Ashwin </a:t>
            </a:r>
            <a:r>
              <a:rPr lang="en-US" sz="1400" b="1" dirty="0" err="1">
                <a:latin typeface="Poppins" panose="00000500000000000000" pitchFamily="50" charset="0"/>
                <a:cs typeface="Poppins" panose="00000500000000000000" pitchFamily="50" charset="0"/>
              </a:rPr>
              <a:t>Yugendhar</a:t>
            </a:r>
            <a:endParaRPr lang="en-IN" dirty="0"/>
          </a:p>
        </p:txBody>
      </p:sp>
      <p:sp>
        <p:nvSpPr>
          <p:cNvPr id="41" name="Text Placeholder 40">
            <a:extLst>
              <a:ext uri="{FF2B5EF4-FFF2-40B4-BE49-F238E27FC236}">
                <a16:creationId xmlns:a16="http://schemas.microsoft.com/office/drawing/2014/main" id="{419C63E1-02C8-4513-811B-5CC6B29DAD1B}"/>
              </a:ext>
            </a:extLst>
          </p:cNvPr>
          <p:cNvSpPr>
            <a:spLocks noGrp="1"/>
          </p:cNvSpPr>
          <p:nvPr>
            <p:ph type="body" sz="quarter" idx="15" hasCustomPrompt="1"/>
          </p:nvPr>
        </p:nvSpPr>
        <p:spPr>
          <a:xfrm>
            <a:off x="9600368" y="6274772"/>
            <a:ext cx="2013347" cy="241797"/>
          </a:xfrm>
          <a:prstGeom prst="rect">
            <a:avLst/>
          </a:prstGeom>
          <a:noFill/>
        </p:spPr>
        <p:txBody>
          <a:bodyPr wrap="square" rtlCol="0">
            <a:spAutoFit/>
          </a:bodyPr>
          <a:lstStyle>
            <a:lvl1pPr marL="0" indent="0">
              <a:buNone/>
              <a:defRPr lang="en-US" sz="1050" dirty="0" smtClean="0">
                <a:latin typeface="Poppins" panose="00000500000000000000" pitchFamily="50" charset="0"/>
                <a:cs typeface="Poppins" panose="00000500000000000000" pitchFamily="50" charset="0"/>
              </a:defRPr>
            </a:lvl1pPr>
            <a:lvl2pPr>
              <a:defRPr lang="en-US" sz="1800" dirty="0" smtClean="0"/>
            </a:lvl2pPr>
            <a:lvl3pPr>
              <a:defRPr lang="en-US" sz="1800" dirty="0" smtClean="0"/>
            </a:lvl3pPr>
            <a:lvl4pPr>
              <a:defRPr lang="en-US" dirty="0" smtClean="0"/>
            </a:lvl4pPr>
            <a:lvl5pPr>
              <a:defRPr lang="en-IN" dirty="0"/>
            </a:lvl5pPr>
          </a:lstStyle>
          <a:p>
            <a:pPr algn="ctr"/>
            <a:r>
              <a:rPr lang="en-US" sz="1050" dirty="0">
                <a:latin typeface="Poppins" panose="00000500000000000000" pitchFamily="50" charset="0"/>
                <a:cs typeface="Poppins" panose="00000500000000000000" pitchFamily="50" charset="0"/>
              </a:rPr>
              <a:t>Associate Manager</a:t>
            </a:r>
          </a:p>
        </p:txBody>
      </p:sp>
    </p:spTree>
    <p:extLst>
      <p:ext uri="{BB962C8B-B14F-4D97-AF65-F5344CB8AC3E}">
        <p14:creationId xmlns:p14="http://schemas.microsoft.com/office/powerpoint/2010/main" val="722179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Our Values">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EA77E4D2-B742-42FB-B709-EE648C8FCA0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23952" y="0"/>
            <a:ext cx="12192000" cy="55002"/>
          </a:xfrm>
          <a:prstGeom prst="rect">
            <a:avLst/>
          </a:prstGeom>
        </p:spPr>
      </p:pic>
      <p:sp>
        <p:nvSpPr>
          <p:cNvPr id="4" name="Rectangle 3">
            <a:extLst>
              <a:ext uri="{FF2B5EF4-FFF2-40B4-BE49-F238E27FC236}">
                <a16:creationId xmlns:a16="http://schemas.microsoft.com/office/drawing/2014/main" id="{C046B851-BD79-4D4B-AD11-B421969D2684}"/>
              </a:ext>
            </a:extLst>
          </p:cNvPr>
          <p:cNvSpPr/>
          <p:nvPr userDrawn="1"/>
        </p:nvSpPr>
        <p:spPr>
          <a:xfrm>
            <a:off x="11518084" y="125835"/>
            <a:ext cx="140536" cy="140536"/>
          </a:xfrm>
          <a:prstGeom prst="rect">
            <a:avLst/>
          </a:prstGeom>
          <a:solidFill>
            <a:srgbClr val="FE5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4C03238E-6963-4E4D-BBD1-21BBB875F9CD}"/>
              </a:ext>
            </a:extLst>
          </p:cNvPr>
          <p:cNvSpPr/>
          <p:nvPr userDrawn="1"/>
        </p:nvSpPr>
        <p:spPr>
          <a:xfrm>
            <a:off x="11734492" y="125835"/>
            <a:ext cx="140536" cy="140536"/>
          </a:xfrm>
          <a:prstGeom prst="rect">
            <a:avLst/>
          </a:prstGeom>
          <a:solidFill>
            <a:srgbClr val="6DCD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B8E227E7-5C0D-4056-AB17-0C3268D89C1D}"/>
              </a:ext>
            </a:extLst>
          </p:cNvPr>
          <p:cNvSpPr/>
          <p:nvPr userDrawn="1"/>
        </p:nvSpPr>
        <p:spPr>
          <a:xfrm>
            <a:off x="11950900" y="125835"/>
            <a:ext cx="140536" cy="140536"/>
          </a:xfrm>
          <a:prstGeom prst="rect">
            <a:avLst/>
          </a:prstGeom>
          <a:solidFill>
            <a:srgbClr val="004E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78528C0C-32CD-4B60-8712-7C5FC9584248}"/>
              </a:ext>
            </a:extLst>
          </p:cNvPr>
          <p:cNvSpPr txBox="1"/>
          <p:nvPr userDrawn="1"/>
        </p:nvSpPr>
        <p:spPr>
          <a:xfrm>
            <a:off x="0" y="6575289"/>
            <a:ext cx="3110147" cy="230832"/>
          </a:xfrm>
          <a:prstGeom prst="rect">
            <a:avLst/>
          </a:prstGeom>
          <a:noFill/>
        </p:spPr>
        <p:txBody>
          <a:bodyPr wrap="none" rtlCol="0">
            <a:spAutoFit/>
          </a:bodyPr>
          <a:lstStyle/>
          <a:p>
            <a:pPr algn="r"/>
            <a:r>
              <a:rPr lang="en-US" sz="900" dirty="0">
                <a:solidFill>
                  <a:schemeClr val="tx1">
                    <a:lumMod val="50000"/>
                    <a:lumOff val="50000"/>
                  </a:schemeClr>
                </a:solidFill>
                <a:latin typeface="Poppins" panose="00000500000000000000" pitchFamily="50" charset="0"/>
                <a:cs typeface="Poppins" panose="00000500000000000000" pitchFamily="50" charset="0"/>
              </a:rPr>
              <a:t>© COPYRIGHT 2025, TREDENCE. ALL RIGHTS RESERVED</a:t>
            </a:r>
            <a:endParaRPr lang="en-IN" sz="900" dirty="0">
              <a:solidFill>
                <a:schemeClr val="tx1">
                  <a:lumMod val="50000"/>
                  <a:lumOff val="50000"/>
                </a:schemeClr>
              </a:solidFill>
              <a:latin typeface="Poppins" panose="00000500000000000000" pitchFamily="50" charset="0"/>
              <a:cs typeface="Poppins" panose="00000500000000000000" pitchFamily="50" charset="0"/>
            </a:endParaRPr>
          </a:p>
        </p:txBody>
      </p:sp>
      <p:grpSp>
        <p:nvGrpSpPr>
          <p:cNvPr id="8" name="Group 7">
            <a:extLst>
              <a:ext uri="{FF2B5EF4-FFF2-40B4-BE49-F238E27FC236}">
                <a16:creationId xmlns:a16="http://schemas.microsoft.com/office/drawing/2014/main" id="{98214D7B-D29D-4378-9E7D-B63740ED85C9}"/>
              </a:ext>
            </a:extLst>
          </p:cNvPr>
          <p:cNvGrpSpPr/>
          <p:nvPr userDrawn="1"/>
        </p:nvGrpSpPr>
        <p:grpSpPr>
          <a:xfrm>
            <a:off x="5902296" y="6657690"/>
            <a:ext cx="387409" cy="0"/>
            <a:chOff x="5905144" y="6657690"/>
            <a:chExt cx="387409" cy="0"/>
          </a:xfrm>
        </p:grpSpPr>
        <p:cxnSp>
          <p:nvCxnSpPr>
            <p:cNvPr id="9" name="Straight Connector 8">
              <a:extLst>
                <a:ext uri="{FF2B5EF4-FFF2-40B4-BE49-F238E27FC236}">
                  <a16:creationId xmlns:a16="http://schemas.microsoft.com/office/drawing/2014/main" id="{153AA31C-1EA9-44F8-B0B9-7CF32138F11D}"/>
                </a:ext>
              </a:extLst>
            </p:cNvPr>
            <p:cNvCxnSpPr>
              <a:cxnSpLocks/>
            </p:cNvCxnSpPr>
            <p:nvPr userDrawn="1"/>
          </p:nvCxnSpPr>
          <p:spPr>
            <a:xfrm>
              <a:off x="5905144" y="6657690"/>
              <a:ext cx="71215" cy="0"/>
            </a:xfrm>
            <a:prstGeom prst="line">
              <a:avLst/>
            </a:prstGeom>
            <a:ln w="28575">
              <a:solidFill>
                <a:srgbClr val="FE5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AB8FBDF-7E0E-4D7E-862D-428314E932F1}"/>
                </a:ext>
              </a:extLst>
            </p:cNvPr>
            <p:cNvCxnSpPr>
              <a:cxnSpLocks/>
            </p:cNvCxnSpPr>
            <p:nvPr userDrawn="1"/>
          </p:nvCxnSpPr>
          <p:spPr>
            <a:xfrm>
              <a:off x="6221338" y="6657690"/>
              <a:ext cx="71215" cy="0"/>
            </a:xfrm>
            <a:prstGeom prst="line">
              <a:avLst/>
            </a:prstGeom>
            <a:ln w="28575">
              <a:solidFill>
                <a:srgbClr val="FE5000"/>
              </a:solidFill>
            </a:ln>
          </p:spPr>
          <p:style>
            <a:lnRef idx="1">
              <a:schemeClr val="accent1"/>
            </a:lnRef>
            <a:fillRef idx="0">
              <a:schemeClr val="accent1"/>
            </a:fillRef>
            <a:effectRef idx="0">
              <a:schemeClr val="accent1"/>
            </a:effectRef>
            <a:fontRef idx="minor">
              <a:schemeClr val="tx1"/>
            </a:fontRef>
          </p:style>
        </p:cxnSp>
      </p:grpSp>
      <p:pic>
        <p:nvPicPr>
          <p:cNvPr id="11" name="Graphic 10">
            <a:extLst>
              <a:ext uri="{FF2B5EF4-FFF2-40B4-BE49-F238E27FC236}">
                <a16:creationId xmlns:a16="http://schemas.microsoft.com/office/drawing/2014/main" id="{6316D5ED-ED5A-4DEA-A26A-D216A8E5F18A}"/>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734492" y="6583835"/>
            <a:ext cx="180984" cy="192001"/>
          </a:xfrm>
          <a:prstGeom prst="rect">
            <a:avLst/>
          </a:prstGeom>
        </p:spPr>
      </p:pic>
      <p:cxnSp>
        <p:nvCxnSpPr>
          <p:cNvPr id="12" name="Straight Connector 11">
            <a:extLst>
              <a:ext uri="{FF2B5EF4-FFF2-40B4-BE49-F238E27FC236}">
                <a16:creationId xmlns:a16="http://schemas.microsoft.com/office/drawing/2014/main" id="{859A14B3-7083-444C-AE90-1951DA124D3E}"/>
              </a:ext>
            </a:extLst>
          </p:cNvPr>
          <p:cNvCxnSpPr>
            <a:cxnSpLocks/>
          </p:cNvCxnSpPr>
          <p:nvPr userDrawn="1"/>
        </p:nvCxnSpPr>
        <p:spPr>
          <a:xfrm>
            <a:off x="0" y="6496048"/>
            <a:ext cx="121920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3" name="Slide Number Placeholder 5">
            <a:extLst>
              <a:ext uri="{FF2B5EF4-FFF2-40B4-BE49-F238E27FC236}">
                <a16:creationId xmlns:a16="http://schemas.microsoft.com/office/drawing/2014/main" id="{796BD318-BFA6-4162-A9E6-3340BD627710}"/>
              </a:ext>
            </a:extLst>
          </p:cNvPr>
          <p:cNvSpPr>
            <a:spLocks noGrp="1"/>
          </p:cNvSpPr>
          <p:nvPr>
            <p:ph type="sldNum" sz="quarter" idx="4"/>
          </p:nvPr>
        </p:nvSpPr>
        <p:spPr>
          <a:xfrm>
            <a:off x="5905500" y="6499675"/>
            <a:ext cx="380999" cy="365125"/>
          </a:xfrm>
          <a:prstGeom prst="rect">
            <a:avLst/>
          </a:prstGeom>
        </p:spPr>
        <p:txBody>
          <a:bodyPr vert="horz" lIns="91440" tIns="45720" rIns="91440" bIns="45720" rtlCol="0" anchor="ctr"/>
          <a:lstStyle>
            <a:lvl1pPr algn="ctr">
              <a:defRPr sz="1000">
                <a:solidFill>
                  <a:schemeClr val="tx1">
                    <a:tint val="75000"/>
                  </a:schemeClr>
                </a:solidFill>
                <a:latin typeface="Poppins" panose="00000500000000000000" pitchFamily="50" charset="0"/>
                <a:cs typeface="Poppins" panose="00000500000000000000" pitchFamily="50" charset="0"/>
              </a:defRPr>
            </a:lvl1pPr>
          </a:lstStyle>
          <a:p>
            <a:fld id="{FAF63893-4B0C-4F88-9650-53ECAF8C5052}" type="slidenum">
              <a:rPr lang="en-IN" smtClean="0"/>
              <a:pPr/>
              <a:t>‹#›</a:t>
            </a:fld>
            <a:endParaRPr lang="en-IN" dirty="0"/>
          </a:p>
        </p:txBody>
      </p:sp>
      <p:sp>
        <p:nvSpPr>
          <p:cNvPr id="46" name="Title 18">
            <a:extLst>
              <a:ext uri="{FF2B5EF4-FFF2-40B4-BE49-F238E27FC236}">
                <a16:creationId xmlns:a16="http://schemas.microsoft.com/office/drawing/2014/main" id="{E0A04835-DD7C-4E42-BA1C-F67FA11EACD7}"/>
              </a:ext>
            </a:extLst>
          </p:cNvPr>
          <p:cNvSpPr>
            <a:spLocks noGrp="1"/>
          </p:cNvSpPr>
          <p:nvPr userDrawn="1">
            <p:ph type="title" hasCustomPrompt="1"/>
          </p:nvPr>
        </p:nvSpPr>
        <p:spPr>
          <a:xfrm>
            <a:off x="275944" y="539496"/>
            <a:ext cx="11599084" cy="775597"/>
          </a:xfrm>
          <a:prstGeom prst="rect">
            <a:avLst/>
          </a:prstGeom>
          <a:noFill/>
        </p:spPr>
        <p:txBody>
          <a:bodyPr wrap="square" rtlCol="0">
            <a:spAutoFit/>
          </a:bodyPr>
          <a:lstStyle>
            <a:lvl1pPr algn="ctr">
              <a:defRPr lang="en-IN" sz="4800" b="1" dirty="0">
                <a:latin typeface="Poppins" panose="00000500000000000000" pitchFamily="50" charset="0"/>
                <a:ea typeface="+mn-ea"/>
                <a:cs typeface="Poppins" panose="00000500000000000000" pitchFamily="50" charset="0"/>
              </a:defRPr>
            </a:lvl1pPr>
          </a:lstStyle>
          <a:p>
            <a:pPr algn="ctr"/>
            <a:r>
              <a:rPr lang="en-IN" sz="4800" b="1" dirty="0">
                <a:latin typeface="Poppins" panose="00000500000000000000" pitchFamily="50" charset="0"/>
                <a:cs typeface="Poppins" panose="00000500000000000000" pitchFamily="50" charset="0"/>
              </a:rPr>
              <a:t>Our Values</a:t>
            </a:r>
          </a:p>
        </p:txBody>
      </p:sp>
    </p:spTree>
    <p:extLst>
      <p:ext uri="{BB962C8B-B14F-4D97-AF65-F5344CB8AC3E}">
        <p14:creationId xmlns:p14="http://schemas.microsoft.com/office/powerpoint/2010/main" val="347334579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lide Divider 1">
    <p:spTree>
      <p:nvGrpSpPr>
        <p:cNvPr id="1" name=""/>
        <p:cNvGrpSpPr/>
        <p:nvPr/>
      </p:nvGrpSpPr>
      <p:grpSpPr>
        <a:xfrm>
          <a:off x="0" y="0"/>
          <a:ext cx="0" cy="0"/>
          <a:chOff x="0" y="0"/>
          <a:chExt cx="0" cy="0"/>
        </a:xfrm>
      </p:grpSpPr>
      <p:sp>
        <p:nvSpPr>
          <p:cNvPr id="51" name="Picture Placeholder 50">
            <a:extLst>
              <a:ext uri="{FF2B5EF4-FFF2-40B4-BE49-F238E27FC236}">
                <a16:creationId xmlns:a16="http://schemas.microsoft.com/office/drawing/2014/main" id="{6AA4CC97-C22E-48C8-A465-096FCCBD2392}"/>
              </a:ext>
            </a:extLst>
          </p:cNvPr>
          <p:cNvSpPr>
            <a:spLocks noGrp="1"/>
          </p:cNvSpPr>
          <p:nvPr>
            <p:ph type="pic" sz="quarter" idx="13"/>
          </p:nvPr>
        </p:nvSpPr>
        <p:spPr>
          <a:xfrm>
            <a:off x="1" y="0"/>
            <a:ext cx="12191999" cy="6858000"/>
          </a:xfrm>
          <a:custGeom>
            <a:avLst/>
            <a:gdLst>
              <a:gd name="connsiteX0" fmla="*/ 0 w 12191999"/>
              <a:gd name="connsiteY0" fmla="*/ 1013603 h 6858000"/>
              <a:gd name="connsiteX1" fmla="*/ 889813 w 12191999"/>
              <a:gd name="connsiteY1" fmla="*/ 1013603 h 6858000"/>
              <a:gd name="connsiteX2" fmla="*/ 889813 w 12191999"/>
              <a:gd name="connsiteY2" fmla="*/ 6858000 h 6858000"/>
              <a:gd name="connsiteX3" fmla="*/ 0 w 12191999"/>
              <a:gd name="connsiteY3" fmla="*/ 6858000 h 6858000"/>
              <a:gd name="connsiteX4" fmla="*/ 10958133 w 12191999"/>
              <a:gd name="connsiteY4" fmla="*/ 633447 h 6858000"/>
              <a:gd name="connsiteX5" fmla="*/ 10958133 w 12191999"/>
              <a:gd name="connsiteY5" fmla="*/ 1208094 h 6858000"/>
              <a:gd name="connsiteX6" fmla="*/ 11623655 w 12191999"/>
              <a:gd name="connsiteY6" fmla="*/ 1208094 h 6858000"/>
              <a:gd name="connsiteX7" fmla="*/ 11623655 w 12191999"/>
              <a:gd name="connsiteY7" fmla="*/ 633447 h 6858000"/>
              <a:gd name="connsiteX8" fmla="*/ 10275225 w 12191999"/>
              <a:gd name="connsiteY8" fmla="*/ 633447 h 6858000"/>
              <a:gd name="connsiteX9" fmla="*/ 10275225 w 12191999"/>
              <a:gd name="connsiteY9" fmla="*/ 1208093 h 6858000"/>
              <a:gd name="connsiteX10" fmla="*/ 10940747 w 12191999"/>
              <a:gd name="connsiteY10" fmla="*/ 1208093 h 6858000"/>
              <a:gd name="connsiteX11" fmla="*/ 10940747 w 12191999"/>
              <a:gd name="connsiteY11" fmla="*/ 633447 h 6858000"/>
              <a:gd name="connsiteX12" fmla="*/ 9592317 w 12191999"/>
              <a:gd name="connsiteY12" fmla="*/ 633447 h 6858000"/>
              <a:gd name="connsiteX13" fmla="*/ 9592317 w 12191999"/>
              <a:gd name="connsiteY13" fmla="*/ 1208093 h 6858000"/>
              <a:gd name="connsiteX14" fmla="*/ 10257839 w 12191999"/>
              <a:gd name="connsiteY14" fmla="*/ 1208093 h 6858000"/>
              <a:gd name="connsiteX15" fmla="*/ 10257839 w 12191999"/>
              <a:gd name="connsiteY15" fmla="*/ 633447 h 6858000"/>
              <a:gd name="connsiteX16" fmla="*/ 9748992 w 12191999"/>
              <a:gd name="connsiteY16" fmla="*/ 294100 h 6858000"/>
              <a:gd name="connsiteX17" fmla="*/ 9607843 w 12191999"/>
              <a:gd name="connsiteY17" fmla="*/ 539431 h 6858000"/>
              <a:gd name="connsiteX18" fmla="*/ 11496589 w 12191999"/>
              <a:gd name="connsiteY18" fmla="*/ 539364 h 6858000"/>
              <a:gd name="connsiteX19" fmla="*/ 11637201 w 12191999"/>
              <a:gd name="connsiteY19" fmla="*/ 294436 h 6858000"/>
              <a:gd name="connsiteX20" fmla="*/ 11637201 w 12191999"/>
              <a:gd name="connsiteY20" fmla="*/ 294100 h 6858000"/>
              <a:gd name="connsiteX21" fmla="*/ 4654534 w 12191999"/>
              <a:gd name="connsiteY21" fmla="*/ 0 h 6858000"/>
              <a:gd name="connsiteX22" fmla="*/ 12191999 w 12191999"/>
              <a:gd name="connsiteY22" fmla="*/ 0 h 6858000"/>
              <a:gd name="connsiteX23" fmla="*/ 12191999 w 12191999"/>
              <a:gd name="connsiteY23" fmla="*/ 6858000 h 6858000"/>
              <a:gd name="connsiteX24" fmla="*/ 1995915 w 12191999"/>
              <a:gd name="connsiteY24" fmla="*/ 6858000 h 6858000"/>
              <a:gd name="connsiteX25" fmla="*/ 1995915 w 12191999"/>
              <a:gd name="connsiteY25" fmla="*/ 1013603 h 6858000"/>
              <a:gd name="connsiteX26" fmla="*/ 4072864 w 12191999"/>
              <a:gd name="connsiteY26" fmla="*/ 1013603 h 6858000"/>
              <a:gd name="connsiteX27" fmla="*/ 4654534 w 12191999"/>
              <a:gd name="connsiteY27" fmla="*/ 152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2191999" h="6858000">
                <a:moveTo>
                  <a:pt x="0" y="1013603"/>
                </a:moveTo>
                <a:lnTo>
                  <a:pt x="889813" y="1013603"/>
                </a:lnTo>
                <a:lnTo>
                  <a:pt x="889813" y="6858000"/>
                </a:lnTo>
                <a:lnTo>
                  <a:pt x="0" y="6858000"/>
                </a:lnTo>
                <a:close/>
                <a:moveTo>
                  <a:pt x="10958133" y="633447"/>
                </a:moveTo>
                <a:lnTo>
                  <a:pt x="10958133" y="1208094"/>
                </a:lnTo>
                <a:lnTo>
                  <a:pt x="11623655" y="1208094"/>
                </a:lnTo>
                <a:lnTo>
                  <a:pt x="11623655" y="633447"/>
                </a:lnTo>
                <a:close/>
                <a:moveTo>
                  <a:pt x="10275225" y="633447"/>
                </a:moveTo>
                <a:lnTo>
                  <a:pt x="10275225" y="1208093"/>
                </a:lnTo>
                <a:lnTo>
                  <a:pt x="10940747" y="1208093"/>
                </a:lnTo>
                <a:lnTo>
                  <a:pt x="10940747" y="633447"/>
                </a:lnTo>
                <a:close/>
                <a:moveTo>
                  <a:pt x="9592317" y="633447"/>
                </a:moveTo>
                <a:lnTo>
                  <a:pt x="9592317" y="1208093"/>
                </a:lnTo>
                <a:lnTo>
                  <a:pt x="10257839" y="1208093"/>
                </a:lnTo>
                <a:lnTo>
                  <a:pt x="10257839" y="633447"/>
                </a:lnTo>
                <a:close/>
                <a:moveTo>
                  <a:pt x="9748992" y="294100"/>
                </a:moveTo>
                <a:lnTo>
                  <a:pt x="9607843" y="539431"/>
                </a:lnTo>
                <a:lnTo>
                  <a:pt x="11496589" y="539364"/>
                </a:lnTo>
                <a:lnTo>
                  <a:pt x="11637201" y="294436"/>
                </a:lnTo>
                <a:lnTo>
                  <a:pt x="11637201" y="294100"/>
                </a:lnTo>
                <a:close/>
                <a:moveTo>
                  <a:pt x="4654534" y="0"/>
                </a:moveTo>
                <a:lnTo>
                  <a:pt x="12191999" y="0"/>
                </a:lnTo>
                <a:lnTo>
                  <a:pt x="12191999" y="6858000"/>
                </a:lnTo>
                <a:lnTo>
                  <a:pt x="1995915" y="6858000"/>
                </a:lnTo>
                <a:lnTo>
                  <a:pt x="1995915" y="1013603"/>
                </a:lnTo>
                <a:lnTo>
                  <a:pt x="4072864" y="1013603"/>
                </a:lnTo>
                <a:lnTo>
                  <a:pt x="4654534" y="1525"/>
                </a:lnTo>
                <a:close/>
              </a:path>
            </a:pathLst>
          </a:custGeom>
          <a:solidFill>
            <a:srgbClr val="404040"/>
          </a:solidFill>
        </p:spPr>
        <p:txBody>
          <a:bodyPr wrap="square" anchor="ctr">
            <a:noAutofit/>
          </a:bodyPr>
          <a:lstStyle>
            <a:lvl1pPr algn="ctr">
              <a:defRPr>
                <a:solidFill>
                  <a:schemeClr val="bg1"/>
                </a:solidFill>
              </a:defRPr>
            </a:lvl1pPr>
          </a:lstStyle>
          <a:p>
            <a:endParaRPr lang="en-IN" dirty="0"/>
          </a:p>
        </p:txBody>
      </p:sp>
      <p:sp>
        <p:nvSpPr>
          <p:cNvPr id="74" name="Text Placeholder 13">
            <a:extLst>
              <a:ext uri="{FF2B5EF4-FFF2-40B4-BE49-F238E27FC236}">
                <a16:creationId xmlns:a16="http://schemas.microsoft.com/office/drawing/2014/main" id="{B95C79B3-017D-44FF-A2F3-D1559D085B7D}"/>
              </a:ext>
            </a:extLst>
          </p:cNvPr>
          <p:cNvSpPr>
            <a:spLocks noGrp="1"/>
          </p:cNvSpPr>
          <p:nvPr>
            <p:ph type="body" sz="quarter" idx="12" hasCustomPrompt="1"/>
          </p:nvPr>
        </p:nvSpPr>
        <p:spPr>
          <a:xfrm>
            <a:off x="2599128" y="5249421"/>
            <a:ext cx="2374368" cy="291618"/>
          </a:xfrm>
          <a:prstGeom prst="rect">
            <a:avLst/>
          </a:prstGeom>
          <a:noFill/>
        </p:spPr>
        <p:txBody>
          <a:bodyPr wrap="none" rtlCol="0">
            <a:spAutoFit/>
          </a:bodyPr>
          <a:lstStyle>
            <a:lvl1pPr marL="0" indent="0">
              <a:buNone/>
              <a:defRPr lang="en-US" sz="1400" dirty="0" smtClean="0">
                <a:solidFill>
                  <a:schemeClr val="bg1"/>
                </a:solidFill>
                <a:latin typeface="Poppins" panose="00000500000000000000" pitchFamily="50" charset="0"/>
                <a:cs typeface="Poppins" panose="00000500000000000000" pitchFamily="50" charset="0"/>
              </a:defRPr>
            </a:lvl1pPr>
            <a:lvl2pPr>
              <a:defRPr lang="en-US" sz="1800" dirty="0" smtClean="0"/>
            </a:lvl2pPr>
            <a:lvl3pPr>
              <a:defRPr lang="en-US" sz="1800" dirty="0" smtClean="0"/>
            </a:lvl3pPr>
            <a:lvl4pPr>
              <a:defRPr lang="en-US" dirty="0" smtClean="0"/>
            </a:lvl4pPr>
            <a:lvl5pPr>
              <a:defRPr lang="en-IN" dirty="0"/>
            </a:lvl5pPr>
          </a:lstStyle>
          <a:p>
            <a:pPr lvl="0"/>
            <a:r>
              <a:rPr lang="en-IN" dirty="0"/>
              <a:t>Click to edit the Sub Text</a:t>
            </a:r>
          </a:p>
        </p:txBody>
      </p:sp>
      <p:sp>
        <p:nvSpPr>
          <p:cNvPr id="75" name="Text Placeholder 6">
            <a:extLst>
              <a:ext uri="{FF2B5EF4-FFF2-40B4-BE49-F238E27FC236}">
                <a16:creationId xmlns:a16="http://schemas.microsoft.com/office/drawing/2014/main" id="{7BAB6781-F25A-40C5-AE6A-864C30F7E891}"/>
              </a:ext>
            </a:extLst>
          </p:cNvPr>
          <p:cNvSpPr>
            <a:spLocks noGrp="1"/>
          </p:cNvSpPr>
          <p:nvPr>
            <p:ph type="body" sz="quarter" idx="11" hasCustomPrompt="1"/>
          </p:nvPr>
        </p:nvSpPr>
        <p:spPr>
          <a:xfrm>
            <a:off x="2592151" y="3880054"/>
            <a:ext cx="6158149" cy="1446550"/>
          </a:xfrm>
          <a:prstGeom prst="rect">
            <a:avLst/>
          </a:prstGeom>
          <a:noFill/>
        </p:spPr>
        <p:txBody>
          <a:bodyPr wrap="square" rtlCol="0">
            <a:spAutoFit/>
          </a:bodyPr>
          <a:lstStyle>
            <a:lvl1pPr marL="0" indent="0">
              <a:lnSpc>
                <a:spcPct val="100000"/>
              </a:lnSpc>
              <a:spcBef>
                <a:spcPts val="0"/>
              </a:spcBef>
              <a:buNone/>
              <a:defRPr lang="en-US" sz="4400" b="1" dirty="0" smtClean="0">
                <a:solidFill>
                  <a:schemeClr val="bg1"/>
                </a:solidFill>
                <a:latin typeface="Poppins" panose="00000500000000000000" pitchFamily="50" charset="0"/>
                <a:cs typeface="Poppins" panose="00000500000000000000" pitchFamily="50" charset="0"/>
              </a:defRPr>
            </a:lvl1pPr>
          </a:lstStyle>
          <a:p>
            <a:pPr marL="0" lvl="0"/>
            <a:r>
              <a:rPr lang="en-US" dirty="0"/>
              <a:t>Click to edit the Slide Breaker Title</a:t>
            </a:r>
          </a:p>
        </p:txBody>
      </p:sp>
      <p:pic>
        <p:nvPicPr>
          <p:cNvPr id="9" name="Graphic 8">
            <a:extLst>
              <a:ext uri="{FF2B5EF4-FFF2-40B4-BE49-F238E27FC236}">
                <a16:creationId xmlns:a16="http://schemas.microsoft.com/office/drawing/2014/main" id="{29C11338-ECA7-4847-8FEB-3BCCFC5FCF2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 y="0"/>
            <a:ext cx="4656667" cy="6861119"/>
          </a:xfrm>
          <a:prstGeom prst="rect">
            <a:avLst/>
          </a:prstGeom>
        </p:spPr>
      </p:pic>
      <p:sp>
        <p:nvSpPr>
          <p:cNvPr id="10" name="TextBox 9">
            <a:extLst>
              <a:ext uri="{FF2B5EF4-FFF2-40B4-BE49-F238E27FC236}">
                <a16:creationId xmlns:a16="http://schemas.microsoft.com/office/drawing/2014/main" id="{8FB9F05F-B883-4EB5-8D61-7A1BE850F10C}"/>
              </a:ext>
            </a:extLst>
          </p:cNvPr>
          <p:cNvSpPr txBox="1"/>
          <p:nvPr userDrawn="1"/>
        </p:nvSpPr>
        <p:spPr>
          <a:xfrm>
            <a:off x="233614" y="340359"/>
            <a:ext cx="2997270" cy="348557"/>
          </a:xfrm>
          <a:prstGeom prst="rect">
            <a:avLst/>
          </a:prstGeom>
          <a:noFill/>
        </p:spPr>
        <p:txBody>
          <a:bodyPr wrap="square" rtlCol="0">
            <a:spAutoFit/>
          </a:bodyPr>
          <a:lstStyle>
            <a:lvl1pPr indent="0">
              <a:lnSpc>
                <a:spcPct val="90000"/>
              </a:lnSpc>
              <a:spcBef>
                <a:spcPts val="1000"/>
              </a:spcBef>
              <a:buFont typeface="Arial" panose="020B0604020202020204" pitchFamily="34" charset="0"/>
              <a:buNone/>
              <a:defRPr b="1">
                <a:solidFill>
                  <a:schemeClr val="bg1"/>
                </a:solidFill>
                <a:latin typeface="Poppins" panose="00000500000000000000" pitchFamily="50" charset="0"/>
                <a:cs typeface="Poppins" panose="00000500000000000000" pitchFamily="50" charset="0"/>
              </a:defRPr>
            </a:lvl1pPr>
            <a:lvl2pPr marL="685800" indent="-228600">
              <a:lnSpc>
                <a:spcPct val="90000"/>
              </a:lnSpc>
              <a:spcBef>
                <a:spcPts val="500"/>
              </a:spcBef>
              <a:buFont typeface="Arial" panose="020B0604020202020204" pitchFamily="34" charset="0"/>
              <a:buChar char="•"/>
            </a:lvl2pPr>
            <a:lvl3pPr marL="1143000" indent="-228600">
              <a:lnSpc>
                <a:spcPct val="90000"/>
              </a:lnSpc>
              <a:spcBef>
                <a:spcPts val="500"/>
              </a:spcBef>
              <a:buFont typeface="Arial" panose="020B0604020202020204" pitchFamily="34" charset="0"/>
              <a:buChar char="•"/>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lvl="0"/>
            <a:r>
              <a:rPr lang="en-US" dirty="0"/>
              <a:t>#BeyondPossible</a:t>
            </a:r>
            <a:endParaRPr lang="en-IN" dirty="0"/>
          </a:p>
        </p:txBody>
      </p:sp>
      <p:sp>
        <p:nvSpPr>
          <p:cNvPr id="52" name="Rectangle 51">
            <a:hlinkClick r:id="rId4"/>
            <a:extLst>
              <a:ext uri="{FF2B5EF4-FFF2-40B4-BE49-F238E27FC236}">
                <a16:creationId xmlns:a16="http://schemas.microsoft.com/office/drawing/2014/main" id="{968ABCE1-BE5B-41F8-8F26-6E4AD80334A5}"/>
              </a:ext>
            </a:extLst>
          </p:cNvPr>
          <p:cNvSpPr/>
          <p:nvPr userDrawn="1"/>
        </p:nvSpPr>
        <p:spPr>
          <a:xfrm>
            <a:off x="9592317" y="633744"/>
            <a:ext cx="665522" cy="57464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3" name="Rectangle 52">
            <a:hlinkClick r:id="rId5"/>
            <a:extLst>
              <a:ext uri="{FF2B5EF4-FFF2-40B4-BE49-F238E27FC236}">
                <a16:creationId xmlns:a16="http://schemas.microsoft.com/office/drawing/2014/main" id="{D837E61B-A7CE-4B5D-A6F0-C6EDD6B970D3}"/>
              </a:ext>
            </a:extLst>
          </p:cNvPr>
          <p:cNvSpPr/>
          <p:nvPr userDrawn="1"/>
        </p:nvSpPr>
        <p:spPr>
          <a:xfrm>
            <a:off x="10275225" y="633744"/>
            <a:ext cx="665522" cy="57464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Rectangle 53">
            <a:hlinkClick r:id="rId6"/>
            <a:extLst>
              <a:ext uri="{FF2B5EF4-FFF2-40B4-BE49-F238E27FC236}">
                <a16:creationId xmlns:a16="http://schemas.microsoft.com/office/drawing/2014/main" id="{6AA48A99-8A8A-4FD1-A539-05405CE8D90C}"/>
              </a:ext>
            </a:extLst>
          </p:cNvPr>
          <p:cNvSpPr/>
          <p:nvPr userDrawn="1"/>
        </p:nvSpPr>
        <p:spPr>
          <a:xfrm>
            <a:off x="10958133" y="633150"/>
            <a:ext cx="665522" cy="57464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55" name="Graphic 54">
            <a:hlinkClick r:id="rId4"/>
            <a:extLst>
              <a:ext uri="{FF2B5EF4-FFF2-40B4-BE49-F238E27FC236}">
                <a16:creationId xmlns:a16="http://schemas.microsoft.com/office/drawing/2014/main" id="{EA8F0CAA-742D-4DB7-8A67-D3EA78504032}"/>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806602" y="802591"/>
            <a:ext cx="236953" cy="236953"/>
          </a:xfrm>
          <a:prstGeom prst="rect">
            <a:avLst/>
          </a:prstGeom>
        </p:spPr>
      </p:pic>
      <p:pic>
        <p:nvPicPr>
          <p:cNvPr id="56" name="Graphic 55">
            <a:hlinkClick r:id="rId5"/>
            <a:extLst>
              <a:ext uri="{FF2B5EF4-FFF2-40B4-BE49-F238E27FC236}">
                <a16:creationId xmlns:a16="http://schemas.microsoft.com/office/drawing/2014/main" id="{C4CE7727-223B-46C1-ACC5-18F5DAD943D7}"/>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517931" y="831012"/>
            <a:ext cx="180111" cy="180111"/>
          </a:xfrm>
          <a:prstGeom prst="rect">
            <a:avLst/>
          </a:prstGeom>
        </p:spPr>
      </p:pic>
      <p:pic>
        <p:nvPicPr>
          <p:cNvPr id="57" name="Graphic 56">
            <a:hlinkClick r:id="rId6"/>
            <a:extLst>
              <a:ext uri="{FF2B5EF4-FFF2-40B4-BE49-F238E27FC236}">
                <a16:creationId xmlns:a16="http://schemas.microsoft.com/office/drawing/2014/main" id="{2D5EBBC8-3A77-4C9D-AF03-D9F611CCB9AF}"/>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1201091" y="830670"/>
            <a:ext cx="179607" cy="179607"/>
          </a:xfrm>
          <a:prstGeom prst="rect">
            <a:avLst/>
          </a:prstGeom>
        </p:spPr>
      </p:pic>
      <p:sp>
        <p:nvSpPr>
          <p:cNvPr id="58" name="Rectangle 57">
            <a:extLst>
              <a:ext uri="{FF2B5EF4-FFF2-40B4-BE49-F238E27FC236}">
                <a16:creationId xmlns:a16="http://schemas.microsoft.com/office/drawing/2014/main" id="{35FFFF5D-476B-40A7-A889-B3DFB836F7D6}"/>
              </a:ext>
            </a:extLst>
          </p:cNvPr>
          <p:cNvSpPr/>
          <p:nvPr userDrawn="1"/>
        </p:nvSpPr>
        <p:spPr>
          <a:xfrm>
            <a:off x="9370423" y="392850"/>
            <a:ext cx="2473138" cy="1026648"/>
          </a:xfrm>
          <a:prstGeom prst="rect">
            <a:avLst/>
          </a:prstGeom>
          <a:noFill/>
          <a:ln w="28575">
            <a:solidFill>
              <a:schemeClr val="bg1">
                <a:lumMod val="85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59" name="Graphic 58">
            <a:extLst>
              <a:ext uri="{FF2B5EF4-FFF2-40B4-BE49-F238E27FC236}">
                <a16:creationId xmlns:a16="http://schemas.microsoft.com/office/drawing/2014/main" id="{CCB1D374-0753-47F7-9DAD-3C4515185B01}"/>
              </a:ext>
            </a:extLst>
          </p:cNvPr>
          <p:cNvPicPr>
            <a:picLocks noChangeAspect="1"/>
          </p:cNvPicPr>
          <p:nvPr userDrawn="1"/>
        </p:nvPicPr>
        <p:blipFill>
          <a:blip r:embed="rId13">
            <a:extLst>
              <a:ext uri="{96DAC541-7B7A-43D3-8B79-37D633B846F1}">
                <asvg:svgBlip xmlns:asvg="http://schemas.microsoft.com/office/drawing/2016/SVG/main" r:embed="rId14"/>
              </a:ext>
            </a:extLst>
          </a:blip>
          <a:stretch>
            <a:fillRect/>
          </a:stretch>
        </p:blipFill>
        <p:spPr>
          <a:xfrm>
            <a:off x="9608502" y="294671"/>
            <a:ext cx="2029862" cy="245331"/>
          </a:xfrm>
          <a:prstGeom prst="rect">
            <a:avLst/>
          </a:prstGeom>
        </p:spPr>
      </p:pic>
      <p:sp>
        <p:nvSpPr>
          <p:cNvPr id="60" name="TextBox 59">
            <a:extLst>
              <a:ext uri="{FF2B5EF4-FFF2-40B4-BE49-F238E27FC236}">
                <a16:creationId xmlns:a16="http://schemas.microsoft.com/office/drawing/2014/main" id="{7BDD033D-F78D-4BF9-9CB7-5C4C398F31E5}"/>
              </a:ext>
            </a:extLst>
          </p:cNvPr>
          <p:cNvSpPr txBox="1"/>
          <p:nvPr userDrawn="1"/>
        </p:nvSpPr>
        <p:spPr>
          <a:xfrm>
            <a:off x="9726053" y="327226"/>
            <a:ext cx="1188146" cy="230832"/>
          </a:xfrm>
          <a:prstGeom prst="rect">
            <a:avLst/>
          </a:prstGeom>
          <a:noFill/>
        </p:spPr>
        <p:txBody>
          <a:bodyPr wrap="none" rtlCol="0">
            <a:spAutoFit/>
          </a:bodyPr>
          <a:lstStyle/>
          <a:p>
            <a:r>
              <a:rPr lang="en-IN" sz="900" dirty="0">
                <a:solidFill>
                  <a:schemeClr val="bg1"/>
                </a:solidFill>
                <a:latin typeface="Poppins" panose="00000500000000000000" pitchFamily="50" charset="0"/>
                <a:cs typeface="Poppins" panose="00000500000000000000" pitchFamily="50" charset="0"/>
              </a:rPr>
              <a:t>STAY CONNECTED</a:t>
            </a:r>
          </a:p>
        </p:txBody>
      </p:sp>
      <p:pic>
        <p:nvPicPr>
          <p:cNvPr id="61" name="Graphic 60">
            <a:extLst>
              <a:ext uri="{FF2B5EF4-FFF2-40B4-BE49-F238E27FC236}">
                <a16:creationId xmlns:a16="http://schemas.microsoft.com/office/drawing/2014/main" id="{86DBEC87-CED4-4F23-92FF-6414B6D4A021}"/>
              </a:ext>
            </a:extLst>
          </p:cNvPr>
          <p:cNvPicPr>
            <a:picLocks noChangeAspect="1"/>
          </p:cNvPicPr>
          <p:nvPr userDrawn="1"/>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1069020" y="261497"/>
            <a:ext cx="311678" cy="311678"/>
          </a:xfrm>
          <a:prstGeom prst="rect">
            <a:avLst/>
          </a:prstGeom>
        </p:spPr>
      </p:pic>
    </p:spTree>
    <p:extLst>
      <p:ext uri="{BB962C8B-B14F-4D97-AF65-F5344CB8AC3E}">
        <p14:creationId xmlns:p14="http://schemas.microsoft.com/office/powerpoint/2010/main" val="181262888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 and Pic format 1">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1B40EEA-0523-4C11-8C5A-1C9AD6800FCE}"/>
              </a:ext>
            </a:extLst>
          </p:cNvPr>
          <p:cNvSpPr/>
          <p:nvPr userDrawn="1"/>
        </p:nvSpPr>
        <p:spPr>
          <a:xfrm>
            <a:off x="8084321" y="1342122"/>
            <a:ext cx="4107679" cy="4903232"/>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3" name="TextBox 62">
            <a:extLst>
              <a:ext uri="{FF2B5EF4-FFF2-40B4-BE49-F238E27FC236}">
                <a16:creationId xmlns:a16="http://schemas.microsoft.com/office/drawing/2014/main" id="{986E6D9D-F4E3-4576-82C1-9B88B8920CDD}"/>
              </a:ext>
            </a:extLst>
          </p:cNvPr>
          <p:cNvSpPr txBox="1"/>
          <p:nvPr userDrawn="1"/>
        </p:nvSpPr>
        <p:spPr>
          <a:xfrm>
            <a:off x="0" y="6575289"/>
            <a:ext cx="3110147" cy="230832"/>
          </a:xfrm>
          <a:prstGeom prst="rect">
            <a:avLst/>
          </a:prstGeom>
          <a:noFill/>
        </p:spPr>
        <p:txBody>
          <a:bodyPr wrap="none" rtlCol="0">
            <a:spAutoFit/>
          </a:bodyPr>
          <a:lstStyle/>
          <a:p>
            <a:pPr algn="r"/>
            <a:r>
              <a:rPr lang="en-US" sz="900" dirty="0">
                <a:solidFill>
                  <a:schemeClr val="tx1">
                    <a:lumMod val="50000"/>
                    <a:lumOff val="50000"/>
                  </a:schemeClr>
                </a:solidFill>
                <a:latin typeface="Poppins" panose="00000500000000000000" pitchFamily="50" charset="0"/>
                <a:cs typeface="Poppins" panose="00000500000000000000" pitchFamily="50" charset="0"/>
              </a:rPr>
              <a:t>© COPYRIGHT 2025, TREDENCE. ALL RIGHTS RESERVED</a:t>
            </a:r>
            <a:endParaRPr lang="en-IN" sz="900" dirty="0">
              <a:solidFill>
                <a:schemeClr val="tx1">
                  <a:lumMod val="50000"/>
                  <a:lumOff val="50000"/>
                </a:schemeClr>
              </a:solidFill>
              <a:latin typeface="Poppins" panose="00000500000000000000" pitchFamily="50" charset="0"/>
              <a:cs typeface="Poppins" panose="00000500000000000000" pitchFamily="50" charset="0"/>
            </a:endParaRPr>
          </a:p>
        </p:txBody>
      </p:sp>
      <p:grpSp>
        <p:nvGrpSpPr>
          <p:cNvPr id="64" name="Group 63">
            <a:extLst>
              <a:ext uri="{FF2B5EF4-FFF2-40B4-BE49-F238E27FC236}">
                <a16:creationId xmlns:a16="http://schemas.microsoft.com/office/drawing/2014/main" id="{3FC12268-4548-47B5-BBC2-C09560F75B85}"/>
              </a:ext>
            </a:extLst>
          </p:cNvPr>
          <p:cNvGrpSpPr/>
          <p:nvPr userDrawn="1"/>
        </p:nvGrpSpPr>
        <p:grpSpPr>
          <a:xfrm>
            <a:off x="5902296" y="6657690"/>
            <a:ext cx="387409" cy="0"/>
            <a:chOff x="5905144" y="6657690"/>
            <a:chExt cx="387409" cy="0"/>
          </a:xfrm>
        </p:grpSpPr>
        <p:cxnSp>
          <p:nvCxnSpPr>
            <p:cNvPr id="65" name="Straight Connector 64">
              <a:extLst>
                <a:ext uri="{FF2B5EF4-FFF2-40B4-BE49-F238E27FC236}">
                  <a16:creationId xmlns:a16="http://schemas.microsoft.com/office/drawing/2014/main" id="{F1D40E5A-CF6C-460B-A94D-67318400F0BE}"/>
                </a:ext>
              </a:extLst>
            </p:cNvPr>
            <p:cNvCxnSpPr>
              <a:cxnSpLocks/>
            </p:cNvCxnSpPr>
            <p:nvPr userDrawn="1"/>
          </p:nvCxnSpPr>
          <p:spPr>
            <a:xfrm>
              <a:off x="5905144" y="6657690"/>
              <a:ext cx="71215" cy="0"/>
            </a:xfrm>
            <a:prstGeom prst="line">
              <a:avLst/>
            </a:prstGeom>
            <a:ln w="28575">
              <a:solidFill>
                <a:srgbClr val="FE5000"/>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A7258CC2-3A17-49B2-AC3E-392A5DB89165}"/>
                </a:ext>
              </a:extLst>
            </p:cNvPr>
            <p:cNvCxnSpPr>
              <a:cxnSpLocks/>
            </p:cNvCxnSpPr>
            <p:nvPr userDrawn="1"/>
          </p:nvCxnSpPr>
          <p:spPr>
            <a:xfrm>
              <a:off x="6221338" y="6657690"/>
              <a:ext cx="71215" cy="0"/>
            </a:xfrm>
            <a:prstGeom prst="line">
              <a:avLst/>
            </a:prstGeom>
            <a:ln w="28575">
              <a:solidFill>
                <a:srgbClr val="FE5000"/>
              </a:solidFill>
            </a:ln>
          </p:spPr>
          <p:style>
            <a:lnRef idx="1">
              <a:schemeClr val="accent1"/>
            </a:lnRef>
            <a:fillRef idx="0">
              <a:schemeClr val="accent1"/>
            </a:fillRef>
            <a:effectRef idx="0">
              <a:schemeClr val="accent1"/>
            </a:effectRef>
            <a:fontRef idx="minor">
              <a:schemeClr val="tx1"/>
            </a:fontRef>
          </p:style>
        </p:cxnSp>
      </p:grpSp>
      <p:pic>
        <p:nvPicPr>
          <p:cNvPr id="67" name="Graphic 66">
            <a:extLst>
              <a:ext uri="{FF2B5EF4-FFF2-40B4-BE49-F238E27FC236}">
                <a16:creationId xmlns:a16="http://schemas.microsoft.com/office/drawing/2014/main" id="{C8386C3C-7BC4-4B1A-AC1D-A01540E347B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734492" y="6583835"/>
            <a:ext cx="180984" cy="192001"/>
          </a:xfrm>
          <a:prstGeom prst="rect">
            <a:avLst/>
          </a:prstGeom>
        </p:spPr>
      </p:pic>
      <p:cxnSp>
        <p:nvCxnSpPr>
          <p:cNvPr id="68" name="Straight Connector 67">
            <a:extLst>
              <a:ext uri="{FF2B5EF4-FFF2-40B4-BE49-F238E27FC236}">
                <a16:creationId xmlns:a16="http://schemas.microsoft.com/office/drawing/2014/main" id="{3E669637-C2B2-4A48-B89D-5CE3053F408D}"/>
              </a:ext>
            </a:extLst>
          </p:cNvPr>
          <p:cNvCxnSpPr>
            <a:cxnSpLocks/>
          </p:cNvCxnSpPr>
          <p:nvPr userDrawn="1"/>
        </p:nvCxnSpPr>
        <p:spPr>
          <a:xfrm>
            <a:off x="0" y="6496048"/>
            <a:ext cx="121920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69" name="Slide Number Placeholder 5">
            <a:extLst>
              <a:ext uri="{FF2B5EF4-FFF2-40B4-BE49-F238E27FC236}">
                <a16:creationId xmlns:a16="http://schemas.microsoft.com/office/drawing/2014/main" id="{27262945-913D-445F-ADA6-A22C5A7ECFC3}"/>
              </a:ext>
            </a:extLst>
          </p:cNvPr>
          <p:cNvSpPr>
            <a:spLocks noGrp="1"/>
          </p:cNvSpPr>
          <p:nvPr>
            <p:ph type="sldNum" sz="quarter" idx="4"/>
          </p:nvPr>
        </p:nvSpPr>
        <p:spPr>
          <a:xfrm>
            <a:off x="5905500" y="6499675"/>
            <a:ext cx="380999" cy="365125"/>
          </a:xfrm>
          <a:prstGeom prst="rect">
            <a:avLst/>
          </a:prstGeom>
        </p:spPr>
        <p:txBody>
          <a:bodyPr vert="horz" lIns="91440" tIns="45720" rIns="91440" bIns="45720" rtlCol="0" anchor="ctr"/>
          <a:lstStyle>
            <a:lvl1pPr algn="ctr">
              <a:defRPr sz="1000">
                <a:solidFill>
                  <a:schemeClr val="tx1">
                    <a:tint val="75000"/>
                  </a:schemeClr>
                </a:solidFill>
                <a:latin typeface="Poppins" panose="00000500000000000000" pitchFamily="50" charset="0"/>
                <a:cs typeface="Poppins" panose="00000500000000000000" pitchFamily="50" charset="0"/>
              </a:defRPr>
            </a:lvl1pPr>
          </a:lstStyle>
          <a:p>
            <a:fld id="{FAF63893-4B0C-4F88-9650-53ECAF8C5052}" type="slidenum">
              <a:rPr lang="en-IN" smtClean="0"/>
              <a:pPr/>
              <a:t>‹#›</a:t>
            </a:fld>
            <a:endParaRPr lang="en-IN" dirty="0"/>
          </a:p>
        </p:txBody>
      </p:sp>
      <p:pic>
        <p:nvPicPr>
          <p:cNvPr id="15" name="Graphic 14">
            <a:extLst>
              <a:ext uri="{FF2B5EF4-FFF2-40B4-BE49-F238E27FC236}">
                <a16:creationId xmlns:a16="http://schemas.microsoft.com/office/drawing/2014/main" id="{05DF0A52-E932-4E1B-9BC8-625C8C70970E}"/>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7400658" y="4558441"/>
            <a:ext cx="4791342" cy="1119473"/>
          </a:xfrm>
          <a:prstGeom prst="rect">
            <a:avLst/>
          </a:prstGeom>
        </p:spPr>
      </p:pic>
      <p:sp>
        <p:nvSpPr>
          <p:cNvPr id="34" name="Title 18">
            <a:extLst>
              <a:ext uri="{FF2B5EF4-FFF2-40B4-BE49-F238E27FC236}">
                <a16:creationId xmlns:a16="http://schemas.microsoft.com/office/drawing/2014/main" id="{799BC1F3-EF7C-4778-912C-D2E4DDD71E79}"/>
              </a:ext>
            </a:extLst>
          </p:cNvPr>
          <p:cNvSpPr>
            <a:spLocks noGrp="1"/>
          </p:cNvSpPr>
          <p:nvPr>
            <p:ph type="title"/>
          </p:nvPr>
        </p:nvSpPr>
        <p:spPr>
          <a:xfrm>
            <a:off x="316392" y="266371"/>
            <a:ext cx="10972800" cy="584775"/>
          </a:xfrm>
          <a:prstGeom prst="rect">
            <a:avLst/>
          </a:prstGeom>
        </p:spPr>
        <p:txBody>
          <a:bodyPr/>
          <a:lstStyle>
            <a:lvl1pPr>
              <a:defRPr lang="en-US" sz="2800" b="1" kern="1200" smtClean="0">
                <a:solidFill>
                  <a:schemeClr val="tx1"/>
                </a:solidFill>
                <a:latin typeface="Poppins" panose="00000500000000000000" pitchFamily="50" charset="0"/>
                <a:ea typeface="+mn-ea"/>
                <a:cs typeface="Poppins" panose="00000500000000000000" pitchFamily="50" charset="0"/>
              </a:defRPr>
            </a:lvl1pPr>
          </a:lstStyle>
          <a:p>
            <a:r>
              <a:rPr lang="en-US" dirty="0"/>
              <a:t>Click to edit Master title style</a:t>
            </a:r>
            <a:endParaRPr lang="en-IN" dirty="0"/>
          </a:p>
        </p:txBody>
      </p:sp>
      <p:sp>
        <p:nvSpPr>
          <p:cNvPr id="36" name="Content Placeholder 21">
            <a:extLst>
              <a:ext uri="{FF2B5EF4-FFF2-40B4-BE49-F238E27FC236}">
                <a16:creationId xmlns:a16="http://schemas.microsoft.com/office/drawing/2014/main" id="{BE7A600B-78FF-48D1-8351-97E5F7E849C1}"/>
              </a:ext>
            </a:extLst>
          </p:cNvPr>
          <p:cNvSpPr>
            <a:spLocks noGrp="1"/>
          </p:cNvSpPr>
          <p:nvPr>
            <p:ph sz="quarter" idx="10"/>
          </p:nvPr>
        </p:nvSpPr>
        <p:spPr>
          <a:xfrm>
            <a:off x="316392" y="930386"/>
            <a:ext cx="11558635" cy="320088"/>
          </a:xfrm>
          <a:prstGeom prst="rect">
            <a:avLst/>
          </a:prstGeom>
          <a:noFill/>
        </p:spPr>
        <p:txBody>
          <a:bodyPr wrap="square" rtlCol="0">
            <a:spAutoFit/>
          </a:bodyPr>
          <a:lstStyle>
            <a:lvl1pPr marL="0" indent="0">
              <a:buNone/>
              <a:defRPr lang="en-US" sz="1600" dirty="0" smtClean="0">
                <a:latin typeface="Poppins Light" panose="00000400000000000000" pitchFamily="50" charset="0"/>
                <a:cs typeface="Poppins Light" panose="00000400000000000000" pitchFamily="50" charset="0"/>
              </a:defRPr>
            </a:lvl1pPr>
            <a:lvl2pPr marL="228600" indent="0">
              <a:buNone/>
              <a:defRPr lang="en-US" sz="1600" kern="1200" dirty="0" smtClean="0">
                <a:solidFill>
                  <a:schemeClr val="tx1"/>
                </a:solidFill>
                <a:latin typeface="Poppins Light" panose="00000400000000000000" pitchFamily="50" charset="0"/>
                <a:ea typeface="+mn-ea"/>
                <a:cs typeface="Poppins Light" panose="00000400000000000000" pitchFamily="50" charset="0"/>
              </a:defRPr>
            </a:lvl2pPr>
            <a:lvl3pPr marL="685800" indent="0">
              <a:buNone/>
              <a:defRPr lang="en-US" sz="1600" kern="1200" dirty="0" smtClean="0">
                <a:solidFill>
                  <a:schemeClr val="tx1"/>
                </a:solidFill>
                <a:latin typeface="Poppins Light" panose="00000400000000000000" pitchFamily="50" charset="0"/>
                <a:ea typeface="+mn-ea"/>
                <a:cs typeface="Poppins Light" panose="00000400000000000000" pitchFamily="50" charset="0"/>
              </a:defRPr>
            </a:lvl3pPr>
            <a:lvl4pPr marL="1143000" indent="0">
              <a:buNone/>
              <a:defRPr lang="en-US" sz="1600" kern="1200" dirty="0" smtClean="0">
                <a:solidFill>
                  <a:schemeClr val="tx1"/>
                </a:solidFill>
                <a:latin typeface="Poppins Light" panose="00000400000000000000" pitchFamily="50" charset="0"/>
                <a:ea typeface="+mn-ea"/>
                <a:cs typeface="Poppins Light" panose="00000400000000000000" pitchFamily="50" charset="0"/>
              </a:defRPr>
            </a:lvl4pPr>
            <a:lvl5pPr marL="1600200" indent="0">
              <a:buNone/>
              <a:defRPr lang="en-IN" sz="1600" kern="1200" dirty="0" smtClean="0">
                <a:solidFill>
                  <a:schemeClr val="tx1"/>
                </a:solidFill>
                <a:latin typeface="Poppins Light" panose="00000400000000000000" pitchFamily="50" charset="0"/>
                <a:ea typeface="+mn-ea"/>
                <a:cs typeface="Poppins Light" panose="00000400000000000000" pitchFamily="50" charset="0"/>
              </a:defRPr>
            </a:lvl5pPr>
          </a:lstStyle>
          <a:p>
            <a:pPr marL="0" lvl="0"/>
            <a:r>
              <a:rPr lang="en-US" dirty="0"/>
              <a:t>Click to edit Master text styles</a:t>
            </a:r>
          </a:p>
        </p:txBody>
      </p:sp>
      <p:sp>
        <p:nvSpPr>
          <p:cNvPr id="41" name="Text Placeholder 5">
            <a:extLst>
              <a:ext uri="{FF2B5EF4-FFF2-40B4-BE49-F238E27FC236}">
                <a16:creationId xmlns:a16="http://schemas.microsoft.com/office/drawing/2014/main" id="{B77CBC86-3958-4399-A391-B10486C53CD2}"/>
              </a:ext>
            </a:extLst>
          </p:cNvPr>
          <p:cNvSpPr>
            <a:spLocks noGrp="1"/>
          </p:cNvSpPr>
          <p:nvPr>
            <p:ph type="body" sz="quarter" idx="11" hasCustomPrompt="1"/>
          </p:nvPr>
        </p:nvSpPr>
        <p:spPr>
          <a:xfrm>
            <a:off x="8654426" y="1817580"/>
            <a:ext cx="2967469" cy="878702"/>
          </a:xfrm>
          <a:prstGeom prst="rect">
            <a:avLst/>
          </a:prstGeom>
          <a:noFill/>
        </p:spPr>
        <p:txBody>
          <a:bodyPr wrap="square" rtlCol="0">
            <a:spAutoFit/>
          </a:bodyPr>
          <a:lstStyle>
            <a:lvl1pPr marL="0" indent="0">
              <a:spcBef>
                <a:spcPts val="0"/>
              </a:spcBef>
              <a:buNone/>
              <a:defRPr lang="en-US" b="1" smtClean="0">
                <a:solidFill>
                  <a:schemeClr val="bg1"/>
                </a:solidFill>
                <a:latin typeface="Poppins" panose="00000500000000000000" pitchFamily="50" charset="0"/>
                <a:cs typeface="Poppins" panose="00000500000000000000" pitchFamily="50" charset="0"/>
              </a:defRPr>
            </a:lvl1pPr>
            <a:lvl2pPr>
              <a:defRPr lang="en-US" sz="1800" smtClean="0"/>
            </a:lvl2pPr>
            <a:lvl3pPr>
              <a:defRPr lang="en-US" sz="1800" smtClean="0"/>
            </a:lvl3pPr>
            <a:lvl4pPr>
              <a:defRPr lang="en-US" smtClean="0"/>
            </a:lvl4pPr>
            <a:lvl5pPr>
              <a:defRPr lang="en-IN"/>
            </a:lvl5pPr>
          </a:lstStyle>
          <a:p>
            <a:r>
              <a:rPr lang="en-IN" sz="2800" b="1" dirty="0">
                <a:solidFill>
                  <a:schemeClr val="bg1"/>
                </a:solidFill>
                <a:latin typeface="Poppins" panose="00000500000000000000" pitchFamily="50" charset="0"/>
                <a:cs typeface="Poppins" panose="00000500000000000000" pitchFamily="50" charset="0"/>
              </a:rPr>
              <a:t>Click to add</a:t>
            </a:r>
          </a:p>
          <a:p>
            <a:r>
              <a:rPr lang="en-IN" sz="2800" b="1" dirty="0">
                <a:solidFill>
                  <a:schemeClr val="bg1"/>
                </a:solidFill>
                <a:latin typeface="Poppins" panose="00000500000000000000" pitchFamily="50" charset="0"/>
                <a:cs typeface="Poppins" panose="00000500000000000000" pitchFamily="50" charset="0"/>
              </a:rPr>
              <a:t>text/ title</a:t>
            </a:r>
          </a:p>
        </p:txBody>
      </p:sp>
      <p:sp>
        <p:nvSpPr>
          <p:cNvPr id="9" name="Content Placeholder 8">
            <a:extLst>
              <a:ext uri="{FF2B5EF4-FFF2-40B4-BE49-F238E27FC236}">
                <a16:creationId xmlns:a16="http://schemas.microsoft.com/office/drawing/2014/main" id="{14F3082F-C7C1-4882-B1F5-78876CDF9E61}"/>
              </a:ext>
            </a:extLst>
          </p:cNvPr>
          <p:cNvSpPr>
            <a:spLocks noGrp="1"/>
          </p:cNvSpPr>
          <p:nvPr>
            <p:ph sz="quarter" idx="12" hasCustomPrompt="1"/>
          </p:nvPr>
        </p:nvSpPr>
        <p:spPr>
          <a:xfrm>
            <a:off x="8661203" y="2852088"/>
            <a:ext cx="2967037" cy="523220"/>
          </a:xfrm>
          <a:prstGeom prst="rect">
            <a:avLst/>
          </a:prstGeom>
          <a:noFill/>
        </p:spPr>
        <p:txBody>
          <a:bodyPr wrap="square" rtlCol="0">
            <a:spAutoFit/>
          </a:bodyPr>
          <a:lstStyle>
            <a:lvl1pPr marL="0" indent="0">
              <a:lnSpc>
                <a:spcPct val="100000"/>
              </a:lnSpc>
              <a:spcBef>
                <a:spcPts val="0"/>
              </a:spcBef>
              <a:buNone/>
              <a:defRPr lang="en-IN" sz="1400" dirty="0">
                <a:solidFill>
                  <a:schemeClr val="bg1"/>
                </a:solidFill>
                <a:latin typeface="Poppins Light" panose="00000400000000000000" pitchFamily="50" charset="0"/>
                <a:cs typeface="Poppins Light" panose="00000400000000000000" pitchFamily="50" charset="0"/>
              </a:defRPr>
            </a:lvl1pPr>
          </a:lstStyle>
          <a:p>
            <a:pPr marL="0" lvl="0"/>
            <a:r>
              <a:rPr lang="en-US" dirty="0"/>
              <a:t>Click to add text</a:t>
            </a:r>
          </a:p>
          <a:p>
            <a:pPr marL="0" lvl="0"/>
            <a:r>
              <a:rPr lang="en-IN" dirty="0"/>
              <a:t>Paragraph</a:t>
            </a:r>
            <a:endParaRPr lang="en-US" dirty="0"/>
          </a:p>
        </p:txBody>
      </p:sp>
      <p:sp>
        <p:nvSpPr>
          <p:cNvPr id="11" name="Text Placeholder 10">
            <a:extLst>
              <a:ext uri="{FF2B5EF4-FFF2-40B4-BE49-F238E27FC236}">
                <a16:creationId xmlns:a16="http://schemas.microsoft.com/office/drawing/2014/main" id="{833C80F2-C2D7-4908-95A4-A04FA0CCBC38}"/>
              </a:ext>
            </a:extLst>
          </p:cNvPr>
          <p:cNvSpPr>
            <a:spLocks noGrp="1"/>
          </p:cNvSpPr>
          <p:nvPr>
            <p:ph type="body" sz="quarter" idx="13" hasCustomPrompt="1"/>
          </p:nvPr>
        </p:nvSpPr>
        <p:spPr>
          <a:xfrm>
            <a:off x="9528870" y="4819249"/>
            <a:ext cx="2119013" cy="597856"/>
          </a:xfrm>
          <a:prstGeom prst="rect">
            <a:avLst/>
          </a:prstGeom>
          <a:noFill/>
        </p:spPr>
        <p:txBody>
          <a:bodyPr wrap="square" rtlCol="0">
            <a:spAutoFit/>
          </a:bodyPr>
          <a:lstStyle>
            <a:lvl1pPr marL="0" indent="0">
              <a:buNone/>
              <a:defRPr lang="en-US" sz="1800" smtClean="0">
                <a:solidFill>
                  <a:schemeClr val="bg1"/>
                </a:solidFill>
                <a:latin typeface="Poppins SemiBold" panose="00000700000000000000" pitchFamily="50" charset="0"/>
                <a:cs typeface="Poppins SemiBold" panose="00000700000000000000" pitchFamily="50" charset="0"/>
              </a:defRPr>
            </a:lvl1pPr>
            <a:lvl2pPr>
              <a:defRPr lang="en-US" sz="1800" smtClean="0"/>
            </a:lvl2pPr>
            <a:lvl3pPr>
              <a:defRPr lang="en-US" sz="1800" smtClean="0"/>
            </a:lvl3pPr>
            <a:lvl4pPr>
              <a:defRPr lang="en-US" smtClean="0"/>
            </a:lvl4pPr>
            <a:lvl5pPr>
              <a:defRPr lang="en-IN"/>
            </a:lvl5pPr>
          </a:lstStyle>
          <a:p>
            <a:pPr marL="0" lvl="0"/>
            <a:r>
              <a:rPr lang="en-US" dirty="0"/>
              <a:t>Click to edit Sub Heading text</a:t>
            </a:r>
            <a:endParaRPr lang="en-IN" dirty="0"/>
          </a:p>
        </p:txBody>
      </p:sp>
      <p:sp>
        <p:nvSpPr>
          <p:cNvPr id="37" name="Picture Placeholder 2">
            <a:extLst>
              <a:ext uri="{FF2B5EF4-FFF2-40B4-BE49-F238E27FC236}">
                <a16:creationId xmlns:a16="http://schemas.microsoft.com/office/drawing/2014/main" id="{B1789B79-1990-4933-8B3E-E3E798CE486E}"/>
              </a:ext>
            </a:extLst>
          </p:cNvPr>
          <p:cNvSpPr>
            <a:spLocks noGrp="1"/>
          </p:cNvSpPr>
          <p:nvPr>
            <p:ph type="pic" sz="quarter" idx="14" hasCustomPrompt="1"/>
          </p:nvPr>
        </p:nvSpPr>
        <p:spPr>
          <a:xfrm>
            <a:off x="8661400" y="4841371"/>
            <a:ext cx="641350" cy="553613"/>
          </a:xfrm>
          <a:prstGeom prst="rect">
            <a:avLst/>
          </a:prstGeom>
          <a:noFill/>
        </p:spPr>
        <p:txBody>
          <a:bodyPr wrap="square" rtlCol="0">
            <a:spAutoFit/>
          </a:bodyPr>
          <a:lstStyle>
            <a:lvl1pPr marL="0" indent="0">
              <a:buNone/>
              <a:defRPr lang="en-IN" sz="1100" dirty="0">
                <a:latin typeface="Poppins Light" panose="00000400000000000000" pitchFamily="50" charset="0"/>
                <a:cs typeface="Poppins Light" panose="00000400000000000000" pitchFamily="50" charset="0"/>
              </a:defRPr>
            </a:lvl1pPr>
          </a:lstStyle>
          <a:p>
            <a:pPr marL="0" lvl="0" algn="ctr"/>
            <a:r>
              <a:rPr lang="en-US" dirty="0"/>
              <a:t>Click to add icon</a:t>
            </a:r>
            <a:endParaRPr lang="en-IN" dirty="0"/>
          </a:p>
        </p:txBody>
      </p:sp>
      <p:pic>
        <p:nvPicPr>
          <p:cNvPr id="39" name="Graphic 38">
            <a:extLst>
              <a:ext uri="{FF2B5EF4-FFF2-40B4-BE49-F238E27FC236}">
                <a16:creationId xmlns:a16="http://schemas.microsoft.com/office/drawing/2014/main" id="{17E63717-3453-4275-BA96-8824657C3ABB}"/>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423952" y="0"/>
            <a:ext cx="12192000" cy="55002"/>
          </a:xfrm>
          <a:prstGeom prst="rect">
            <a:avLst/>
          </a:prstGeom>
        </p:spPr>
      </p:pic>
      <p:sp>
        <p:nvSpPr>
          <p:cNvPr id="40" name="Rectangle 39">
            <a:extLst>
              <a:ext uri="{FF2B5EF4-FFF2-40B4-BE49-F238E27FC236}">
                <a16:creationId xmlns:a16="http://schemas.microsoft.com/office/drawing/2014/main" id="{D323FB07-3076-4978-BCDF-EE7B1B24E205}"/>
              </a:ext>
            </a:extLst>
          </p:cNvPr>
          <p:cNvSpPr/>
          <p:nvPr userDrawn="1"/>
        </p:nvSpPr>
        <p:spPr>
          <a:xfrm>
            <a:off x="11518084" y="125835"/>
            <a:ext cx="140536" cy="140536"/>
          </a:xfrm>
          <a:prstGeom prst="rect">
            <a:avLst/>
          </a:prstGeom>
          <a:solidFill>
            <a:srgbClr val="FE5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Rectangle 41">
            <a:extLst>
              <a:ext uri="{FF2B5EF4-FFF2-40B4-BE49-F238E27FC236}">
                <a16:creationId xmlns:a16="http://schemas.microsoft.com/office/drawing/2014/main" id="{9772A0D9-A337-4EFF-B8CD-C4DF77CC1B65}"/>
              </a:ext>
            </a:extLst>
          </p:cNvPr>
          <p:cNvSpPr/>
          <p:nvPr userDrawn="1"/>
        </p:nvSpPr>
        <p:spPr>
          <a:xfrm>
            <a:off x="11734492" y="125835"/>
            <a:ext cx="140536" cy="140536"/>
          </a:xfrm>
          <a:prstGeom prst="rect">
            <a:avLst/>
          </a:prstGeom>
          <a:solidFill>
            <a:srgbClr val="6DCD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Rectangle 42">
            <a:extLst>
              <a:ext uri="{FF2B5EF4-FFF2-40B4-BE49-F238E27FC236}">
                <a16:creationId xmlns:a16="http://schemas.microsoft.com/office/drawing/2014/main" id="{5DD287CA-5C4C-4D09-97C2-97DFFCB0885C}"/>
              </a:ext>
            </a:extLst>
          </p:cNvPr>
          <p:cNvSpPr/>
          <p:nvPr userDrawn="1"/>
        </p:nvSpPr>
        <p:spPr>
          <a:xfrm>
            <a:off x="11950900" y="125835"/>
            <a:ext cx="140536" cy="140536"/>
          </a:xfrm>
          <a:prstGeom prst="rect">
            <a:avLst/>
          </a:prstGeom>
          <a:solidFill>
            <a:srgbClr val="004E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64697969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ent and Pic format 2">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501C9FAC-C541-4AC9-9B04-8234D5A4564D}"/>
              </a:ext>
            </a:extLst>
          </p:cNvPr>
          <p:cNvSpPr/>
          <p:nvPr userDrawn="1"/>
        </p:nvSpPr>
        <p:spPr>
          <a:xfrm>
            <a:off x="1" y="1352018"/>
            <a:ext cx="3879790" cy="5150753"/>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9" name="Picture 38" descr="A computer screen with a blank screen&#10;&#10;Description automatically generated with low confidence">
            <a:extLst>
              <a:ext uri="{FF2B5EF4-FFF2-40B4-BE49-F238E27FC236}">
                <a16:creationId xmlns:a16="http://schemas.microsoft.com/office/drawing/2014/main" id="{01C15F65-7766-4247-9163-6954952E44C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316058"/>
            <a:ext cx="5675243" cy="4097558"/>
          </a:xfrm>
          <a:prstGeom prst="rect">
            <a:avLst/>
          </a:prstGeom>
        </p:spPr>
      </p:pic>
      <p:pic>
        <p:nvPicPr>
          <p:cNvPr id="19" name="Graphic 18">
            <a:extLst>
              <a:ext uri="{FF2B5EF4-FFF2-40B4-BE49-F238E27FC236}">
                <a16:creationId xmlns:a16="http://schemas.microsoft.com/office/drawing/2014/main" id="{09AB375C-665C-4E91-BD3A-370387FF78FF}"/>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10800000">
            <a:off x="131320" y="1596435"/>
            <a:ext cx="195678" cy="45719"/>
          </a:xfrm>
          <a:prstGeom prst="rect">
            <a:avLst/>
          </a:prstGeom>
        </p:spPr>
      </p:pic>
      <p:sp>
        <p:nvSpPr>
          <p:cNvPr id="6" name="Text Placeholder 5">
            <a:extLst>
              <a:ext uri="{FF2B5EF4-FFF2-40B4-BE49-F238E27FC236}">
                <a16:creationId xmlns:a16="http://schemas.microsoft.com/office/drawing/2014/main" id="{EF01D09F-EE84-47F7-8BA2-29CE92170B86}"/>
              </a:ext>
            </a:extLst>
          </p:cNvPr>
          <p:cNvSpPr>
            <a:spLocks noGrp="1"/>
          </p:cNvSpPr>
          <p:nvPr>
            <p:ph type="body" sz="quarter" idx="12" hasCustomPrompt="1"/>
          </p:nvPr>
        </p:nvSpPr>
        <p:spPr>
          <a:xfrm>
            <a:off x="393700" y="1572555"/>
            <a:ext cx="3379965" cy="277384"/>
          </a:xfrm>
          <a:prstGeom prst="rect">
            <a:avLst/>
          </a:prstGeom>
          <a:noFill/>
        </p:spPr>
        <p:txBody>
          <a:bodyPr wrap="square" rtlCol="0">
            <a:spAutoFit/>
          </a:bodyPr>
          <a:lstStyle>
            <a:lvl1pPr marL="0" indent="0">
              <a:buNone/>
              <a:defRPr lang="en-US" sz="1300" dirty="0" smtClean="0">
                <a:solidFill>
                  <a:schemeClr val="bg1"/>
                </a:solidFill>
                <a:latin typeface="Poppins Light" panose="00000400000000000000" pitchFamily="50" charset="0"/>
                <a:cs typeface="Poppins Light" panose="00000400000000000000" pitchFamily="50" charset="0"/>
              </a:defRPr>
            </a:lvl1pPr>
            <a:lvl2pPr>
              <a:defRPr lang="en-US" sz="1800" dirty="0" smtClean="0"/>
            </a:lvl2pPr>
            <a:lvl3pPr>
              <a:defRPr lang="en-US" sz="1800" dirty="0" smtClean="0"/>
            </a:lvl3pPr>
            <a:lvl4pPr>
              <a:defRPr lang="en-US" dirty="0" smtClean="0"/>
            </a:lvl4pPr>
            <a:lvl5pPr>
              <a:defRPr lang="en-IN" dirty="0"/>
            </a:lvl5pPr>
          </a:lstStyle>
          <a:p>
            <a:pPr marL="0" lvl="0"/>
            <a:r>
              <a:rPr lang="en-US" dirty="0"/>
              <a:t>Click to add text</a:t>
            </a:r>
          </a:p>
        </p:txBody>
      </p:sp>
      <p:sp>
        <p:nvSpPr>
          <p:cNvPr id="3" name="Picture Placeholder 2">
            <a:extLst>
              <a:ext uri="{FF2B5EF4-FFF2-40B4-BE49-F238E27FC236}">
                <a16:creationId xmlns:a16="http://schemas.microsoft.com/office/drawing/2014/main" id="{59703730-B845-4CD2-B5BC-3B7EDA077D07}"/>
              </a:ext>
            </a:extLst>
          </p:cNvPr>
          <p:cNvSpPr>
            <a:spLocks noGrp="1"/>
          </p:cNvSpPr>
          <p:nvPr>
            <p:ph type="pic" sz="quarter" idx="11"/>
          </p:nvPr>
        </p:nvSpPr>
        <p:spPr>
          <a:xfrm>
            <a:off x="0" y="2542117"/>
            <a:ext cx="4864100" cy="3458634"/>
          </a:xfrm>
          <a:prstGeom prst="rect">
            <a:avLst/>
          </a:prstGeom>
          <a:solidFill>
            <a:srgbClr val="404040"/>
          </a:solidFill>
        </p:spPr>
        <p:txBody>
          <a:bodyPr anchor="ctr"/>
          <a:lstStyle>
            <a:lvl1pPr algn="ctr">
              <a:defRPr sz="1600">
                <a:solidFill>
                  <a:schemeClr val="bg1"/>
                </a:solidFill>
              </a:defRPr>
            </a:lvl1pPr>
          </a:lstStyle>
          <a:p>
            <a:endParaRPr lang="en-IN" dirty="0"/>
          </a:p>
        </p:txBody>
      </p:sp>
      <p:sp>
        <p:nvSpPr>
          <p:cNvPr id="63" name="TextBox 62">
            <a:extLst>
              <a:ext uri="{FF2B5EF4-FFF2-40B4-BE49-F238E27FC236}">
                <a16:creationId xmlns:a16="http://schemas.microsoft.com/office/drawing/2014/main" id="{986E6D9D-F4E3-4576-82C1-9B88B8920CDD}"/>
              </a:ext>
            </a:extLst>
          </p:cNvPr>
          <p:cNvSpPr txBox="1"/>
          <p:nvPr userDrawn="1"/>
        </p:nvSpPr>
        <p:spPr>
          <a:xfrm>
            <a:off x="0" y="6575289"/>
            <a:ext cx="3110147" cy="230832"/>
          </a:xfrm>
          <a:prstGeom prst="rect">
            <a:avLst/>
          </a:prstGeom>
          <a:noFill/>
        </p:spPr>
        <p:txBody>
          <a:bodyPr wrap="none" rtlCol="0">
            <a:spAutoFit/>
          </a:bodyPr>
          <a:lstStyle/>
          <a:p>
            <a:pPr algn="r"/>
            <a:r>
              <a:rPr lang="en-US" sz="900" dirty="0">
                <a:solidFill>
                  <a:schemeClr val="tx1">
                    <a:lumMod val="50000"/>
                    <a:lumOff val="50000"/>
                  </a:schemeClr>
                </a:solidFill>
                <a:latin typeface="Poppins" panose="00000500000000000000" pitchFamily="50" charset="0"/>
                <a:cs typeface="Poppins" panose="00000500000000000000" pitchFamily="50" charset="0"/>
              </a:rPr>
              <a:t>© COPYRIGHT 2025, TREDENCE. ALL RIGHTS RESERVED</a:t>
            </a:r>
            <a:endParaRPr lang="en-IN" sz="900" dirty="0">
              <a:solidFill>
                <a:schemeClr val="tx1">
                  <a:lumMod val="50000"/>
                  <a:lumOff val="50000"/>
                </a:schemeClr>
              </a:solidFill>
              <a:latin typeface="Poppins" panose="00000500000000000000" pitchFamily="50" charset="0"/>
              <a:cs typeface="Poppins" panose="00000500000000000000" pitchFamily="50" charset="0"/>
            </a:endParaRPr>
          </a:p>
        </p:txBody>
      </p:sp>
      <p:grpSp>
        <p:nvGrpSpPr>
          <p:cNvPr id="64" name="Group 63">
            <a:extLst>
              <a:ext uri="{FF2B5EF4-FFF2-40B4-BE49-F238E27FC236}">
                <a16:creationId xmlns:a16="http://schemas.microsoft.com/office/drawing/2014/main" id="{3FC12268-4548-47B5-BBC2-C09560F75B85}"/>
              </a:ext>
            </a:extLst>
          </p:cNvPr>
          <p:cNvGrpSpPr/>
          <p:nvPr userDrawn="1"/>
        </p:nvGrpSpPr>
        <p:grpSpPr>
          <a:xfrm>
            <a:off x="5902296" y="6657690"/>
            <a:ext cx="387409" cy="0"/>
            <a:chOff x="5905144" y="6657690"/>
            <a:chExt cx="387409" cy="0"/>
          </a:xfrm>
        </p:grpSpPr>
        <p:cxnSp>
          <p:nvCxnSpPr>
            <p:cNvPr id="65" name="Straight Connector 64">
              <a:extLst>
                <a:ext uri="{FF2B5EF4-FFF2-40B4-BE49-F238E27FC236}">
                  <a16:creationId xmlns:a16="http://schemas.microsoft.com/office/drawing/2014/main" id="{F1D40E5A-CF6C-460B-A94D-67318400F0BE}"/>
                </a:ext>
              </a:extLst>
            </p:cNvPr>
            <p:cNvCxnSpPr>
              <a:cxnSpLocks/>
            </p:cNvCxnSpPr>
            <p:nvPr userDrawn="1"/>
          </p:nvCxnSpPr>
          <p:spPr>
            <a:xfrm>
              <a:off x="5905144" y="6657690"/>
              <a:ext cx="71215" cy="0"/>
            </a:xfrm>
            <a:prstGeom prst="line">
              <a:avLst/>
            </a:prstGeom>
            <a:ln w="28575">
              <a:solidFill>
                <a:srgbClr val="FE5000"/>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A7258CC2-3A17-49B2-AC3E-392A5DB89165}"/>
                </a:ext>
              </a:extLst>
            </p:cNvPr>
            <p:cNvCxnSpPr>
              <a:cxnSpLocks/>
            </p:cNvCxnSpPr>
            <p:nvPr userDrawn="1"/>
          </p:nvCxnSpPr>
          <p:spPr>
            <a:xfrm>
              <a:off x="6221338" y="6657690"/>
              <a:ext cx="71215" cy="0"/>
            </a:xfrm>
            <a:prstGeom prst="line">
              <a:avLst/>
            </a:prstGeom>
            <a:ln w="28575">
              <a:solidFill>
                <a:srgbClr val="FE5000"/>
              </a:solidFill>
            </a:ln>
          </p:spPr>
          <p:style>
            <a:lnRef idx="1">
              <a:schemeClr val="accent1"/>
            </a:lnRef>
            <a:fillRef idx="0">
              <a:schemeClr val="accent1"/>
            </a:fillRef>
            <a:effectRef idx="0">
              <a:schemeClr val="accent1"/>
            </a:effectRef>
            <a:fontRef idx="minor">
              <a:schemeClr val="tx1"/>
            </a:fontRef>
          </p:style>
        </p:cxnSp>
      </p:grpSp>
      <p:pic>
        <p:nvPicPr>
          <p:cNvPr id="67" name="Graphic 66">
            <a:extLst>
              <a:ext uri="{FF2B5EF4-FFF2-40B4-BE49-F238E27FC236}">
                <a16:creationId xmlns:a16="http://schemas.microsoft.com/office/drawing/2014/main" id="{C8386C3C-7BC4-4B1A-AC1D-A01540E347B0}"/>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1734492" y="6583835"/>
            <a:ext cx="180984" cy="192001"/>
          </a:xfrm>
          <a:prstGeom prst="rect">
            <a:avLst/>
          </a:prstGeom>
        </p:spPr>
      </p:pic>
      <p:cxnSp>
        <p:nvCxnSpPr>
          <p:cNvPr id="68" name="Straight Connector 67">
            <a:extLst>
              <a:ext uri="{FF2B5EF4-FFF2-40B4-BE49-F238E27FC236}">
                <a16:creationId xmlns:a16="http://schemas.microsoft.com/office/drawing/2014/main" id="{3E669637-C2B2-4A48-B89D-5CE3053F408D}"/>
              </a:ext>
            </a:extLst>
          </p:cNvPr>
          <p:cNvCxnSpPr>
            <a:cxnSpLocks/>
          </p:cNvCxnSpPr>
          <p:nvPr userDrawn="1"/>
        </p:nvCxnSpPr>
        <p:spPr>
          <a:xfrm>
            <a:off x="0" y="6496048"/>
            <a:ext cx="121920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69" name="Slide Number Placeholder 5">
            <a:extLst>
              <a:ext uri="{FF2B5EF4-FFF2-40B4-BE49-F238E27FC236}">
                <a16:creationId xmlns:a16="http://schemas.microsoft.com/office/drawing/2014/main" id="{27262945-913D-445F-ADA6-A22C5A7ECFC3}"/>
              </a:ext>
            </a:extLst>
          </p:cNvPr>
          <p:cNvSpPr>
            <a:spLocks noGrp="1"/>
          </p:cNvSpPr>
          <p:nvPr>
            <p:ph type="sldNum" sz="quarter" idx="4"/>
          </p:nvPr>
        </p:nvSpPr>
        <p:spPr>
          <a:xfrm>
            <a:off x="5905500" y="6499675"/>
            <a:ext cx="380999" cy="365125"/>
          </a:xfrm>
          <a:prstGeom prst="rect">
            <a:avLst/>
          </a:prstGeom>
        </p:spPr>
        <p:txBody>
          <a:bodyPr vert="horz" lIns="91440" tIns="45720" rIns="91440" bIns="45720" rtlCol="0" anchor="ctr"/>
          <a:lstStyle>
            <a:lvl1pPr algn="ctr">
              <a:defRPr sz="1000">
                <a:solidFill>
                  <a:schemeClr val="tx1">
                    <a:tint val="75000"/>
                  </a:schemeClr>
                </a:solidFill>
                <a:latin typeface="Poppins" panose="00000500000000000000" pitchFamily="50" charset="0"/>
                <a:cs typeface="Poppins" panose="00000500000000000000" pitchFamily="50" charset="0"/>
              </a:defRPr>
            </a:lvl1pPr>
          </a:lstStyle>
          <a:p>
            <a:fld id="{FAF63893-4B0C-4F88-9650-53ECAF8C5052}" type="slidenum">
              <a:rPr lang="en-IN" smtClean="0"/>
              <a:pPr/>
              <a:t>‹#›</a:t>
            </a:fld>
            <a:endParaRPr lang="en-IN" dirty="0"/>
          </a:p>
        </p:txBody>
      </p:sp>
      <p:sp>
        <p:nvSpPr>
          <p:cNvPr id="34" name="Title 18">
            <a:extLst>
              <a:ext uri="{FF2B5EF4-FFF2-40B4-BE49-F238E27FC236}">
                <a16:creationId xmlns:a16="http://schemas.microsoft.com/office/drawing/2014/main" id="{799BC1F3-EF7C-4778-912C-D2E4DDD71E79}"/>
              </a:ext>
            </a:extLst>
          </p:cNvPr>
          <p:cNvSpPr>
            <a:spLocks noGrp="1"/>
          </p:cNvSpPr>
          <p:nvPr>
            <p:ph type="title"/>
          </p:nvPr>
        </p:nvSpPr>
        <p:spPr>
          <a:xfrm>
            <a:off x="316392" y="266371"/>
            <a:ext cx="10972800" cy="584775"/>
          </a:xfrm>
          <a:prstGeom prst="rect">
            <a:avLst/>
          </a:prstGeom>
        </p:spPr>
        <p:txBody>
          <a:bodyPr/>
          <a:lstStyle>
            <a:lvl1pPr>
              <a:defRPr lang="en-US" sz="2800" b="1" kern="1200" smtClean="0">
                <a:solidFill>
                  <a:schemeClr val="tx1"/>
                </a:solidFill>
                <a:latin typeface="Poppins" panose="00000500000000000000" pitchFamily="50" charset="0"/>
                <a:ea typeface="+mn-ea"/>
                <a:cs typeface="Poppins" panose="00000500000000000000" pitchFamily="50" charset="0"/>
              </a:defRPr>
            </a:lvl1pPr>
          </a:lstStyle>
          <a:p>
            <a:r>
              <a:rPr lang="en-US" dirty="0"/>
              <a:t>Click to edit Master title style</a:t>
            </a:r>
            <a:endParaRPr lang="en-IN" dirty="0"/>
          </a:p>
        </p:txBody>
      </p:sp>
      <p:pic>
        <p:nvPicPr>
          <p:cNvPr id="43" name="Graphic 42">
            <a:extLst>
              <a:ext uri="{FF2B5EF4-FFF2-40B4-BE49-F238E27FC236}">
                <a16:creationId xmlns:a16="http://schemas.microsoft.com/office/drawing/2014/main" id="{8D85D37F-D8C4-4588-9C7A-DC96328B8E0C}"/>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423952" y="0"/>
            <a:ext cx="12192000" cy="55002"/>
          </a:xfrm>
          <a:prstGeom prst="rect">
            <a:avLst/>
          </a:prstGeom>
        </p:spPr>
      </p:pic>
      <p:sp>
        <p:nvSpPr>
          <p:cNvPr id="44" name="Rectangle 43">
            <a:extLst>
              <a:ext uri="{FF2B5EF4-FFF2-40B4-BE49-F238E27FC236}">
                <a16:creationId xmlns:a16="http://schemas.microsoft.com/office/drawing/2014/main" id="{D0FECF5D-5389-40B1-8A7A-D5D67CB60D1C}"/>
              </a:ext>
            </a:extLst>
          </p:cNvPr>
          <p:cNvSpPr/>
          <p:nvPr userDrawn="1"/>
        </p:nvSpPr>
        <p:spPr>
          <a:xfrm>
            <a:off x="11518084" y="125835"/>
            <a:ext cx="140536" cy="140536"/>
          </a:xfrm>
          <a:prstGeom prst="rect">
            <a:avLst/>
          </a:prstGeom>
          <a:solidFill>
            <a:srgbClr val="FE5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5" name="Rectangle 44">
            <a:extLst>
              <a:ext uri="{FF2B5EF4-FFF2-40B4-BE49-F238E27FC236}">
                <a16:creationId xmlns:a16="http://schemas.microsoft.com/office/drawing/2014/main" id="{1E50B8DE-5F4F-4E4C-BC15-E90DA0B7B8F3}"/>
              </a:ext>
            </a:extLst>
          </p:cNvPr>
          <p:cNvSpPr/>
          <p:nvPr userDrawn="1"/>
        </p:nvSpPr>
        <p:spPr>
          <a:xfrm>
            <a:off x="11734492" y="125835"/>
            <a:ext cx="140536" cy="140536"/>
          </a:xfrm>
          <a:prstGeom prst="rect">
            <a:avLst/>
          </a:prstGeom>
          <a:solidFill>
            <a:srgbClr val="6DCD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Rectangle 45">
            <a:extLst>
              <a:ext uri="{FF2B5EF4-FFF2-40B4-BE49-F238E27FC236}">
                <a16:creationId xmlns:a16="http://schemas.microsoft.com/office/drawing/2014/main" id="{1E2B0731-C61E-48B7-911B-9DE9091BC7F1}"/>
              </a:ext>
            </a:extLst>
          </p:cNvPr>
          <p:cNvSpPr/>
          <p:nvPr userDrawn="1"/>
        </p:nvSpPr>
        <p:spPr>
          <a:xfrm>
            <a:off x="11950900" y="125835"/>
            <a:ext cx="140536" cy="140536"/>
          </a:xfrm>
          <a:prstGeom prst="rect">
            <a:avLst/>
          </a:prstGeom>
          <a:solidFill>
            <a:srgbClr val="004E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0615409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ntent and Pic format 3">
    <p:spTree>
      <p:nvGrpSpPr>
        <p:cNvPr id="1" name=""/>
        <p:cNvGrpSpPr/>
        <p:nvPr/>
      </p:nvGrpSpPr>
      <p:grpSpPr>
        <a:xfrm>
          <a:off x="0" y="0"/>
          <a:ext cx="0" cy="0"/>
          <a:chOff x="0" y="0"/>
          <a:chExt cx="0" cy="0"/>
        </a:xfrm>
      </p:grpSpPr>
      <p:sp>
        <p:nvSpPr>
          <p:cNvPr id="23" name="Picture Placeholder 22">
            <a:extLst>
              <a:ext uri="{FF2B5EF4-FFF2-40B4-BE49-F238E27FC236}">
                <a16:creationId xmlns:a16="http://schemas.microsoft.com/office/drawing/2014/main" id="{88F069F1-741C-4407-A99F-AA2F5A08F621}"/>
              </a:ext>
            </a:extLst>
          </p:cNvPr>
          <p:cNvSpPr>
            <a:spLocks noGrp="1"/>
          </p:cNvSpPr>
          <p:nvPr>
            <p:ph type="pic" sz="quarter" idx="15"/>
          </p:nvPr>
        </p:nvSpPr>
        <p:spPr>
          <a:xfrm>
            <a:off x="0" y="1384300"/>
            <a:ext cx="12192000" cy="2287588"/>
          </a:xfrm>
          <a:custGeom>
            <a:avLst/>
            <a:gdLst>
              <a:gd name="connsiteX0" fmla="*/ 0 w 12192000"/>
              <a:gd name="connsiteY0" fmla="*/ 0 h 2287588"/>
              <a:gd name="connsiteX1" fmla="*/ 12192000 w 12192000"/>
              <a:gd name="connsiteY1" fmla="*/ 0 h 2287588"/>
              <a:gd name="connsiteX2" fmla="*/ 12192000 w 12192000"/>
              <a:gd name="connsiteY2" fmla="*/ 2287588 h 2287588"/>
              <a:gd name="connsiteX3" fmla="*/ 3160460 w 12192000"/>
              <a:gd name="connsiteY3" fmla="*/ 2287588 h 2287588"/>
              <a:gd name="connsiteX4" fmla="*/ 3423821 w 12192000"/>
              <a:gd name="connsiteY4" fmla="*/ 1848651 h 2287588"/>
              <a:gd name="connsiteX5" fmla="*/ 0 w 12192000"/>
              <a:gd name="connsiteY5" fmla="*/ 1848651 h 2287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2287588">
                <a:moveTo>
                  <a:pt x="0" y="0"/>
                </a:moveTo>
                <a:lnTo>
                  <a:pt x="12192000" y="0"/>
                </a:lnTo>
                <a:lnTo>
                  <a:pt x="12192000" y="2287588"/>
                </a:lnTo>
                <a:lnTo>
                  <a:pt x="3160460" y="2287588"/>
                </a:lnTo>
                <a:lnTo>
                  <a:pt x="3423821" y="1848651"/>
                </a:lnTo>
                <a:lnTo>
                  <a:pt x="0" y="1848651"/>
                </a:lnTo>
                <a:close/>
              </a:path>
            </a:pathLst>
          </a:custGeom>
          <a:solidFill>
            <a:srgbClr val="404040"/>
          </a:solidFill>
        </p:spPr>
        <p:txBody>
          <a:bodyPr wrap="square" anchor="ctr">
            <a:noAutofit/>
          </a:bodyPr>
          <a:lstStyle>
            <a:lvl1pPr algn="ctr">
              <a:defRPr sz="1200">
                <a:solidFill>
                  <a:schemeClr val="bg1"/>
                </a:solidFill>
                <a:latin typeface="+mj-lt"/>
              </a:defRPr>
            </a:lvl1pPr>
          </a:lstStyle>
          <a:p>
            <a:endParaRPr lang="en-IN" dirty="0"/>
          </a:p>
        </p:txBody>
      </p:sp>
      <p:pic>
        <p:nvPicPr>
          <p:cNvPr id="24" name="Graphic 23">
            <a:extLst>
              <a:ext uri="{FF2B5EF4-FFF2-40B4-BE49-F238E27FC236}">
                <a16:creationId xmlns:a16="http://schemas.microsoft.com/office/drawing/2014/main" id="{662D9AAD-DE4F-429C-ABD2-7E879322A06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12264" y="3232452"/>
            <a:ext cx="3435626" cy="802717"/>
          </a:xfrm>
          <a:prstGeom prst="rect">
            <a:avLst/>
          </a:prstGeom>
        </p:spPr>
      </p:pic>
      <p:sp>
        <p:nvSpPr>
          <p:cNvPr id="63" name="TextBox 62">
            <a:extLst>
              <a:ext uri="{FF2B5EF4-FFF2-40B4-BE49-F238E27FC236}">
                <a16:creationId xmlns:a16="http://schemas.microsoft.com/office/drawing/2014/main" id="{986E6D9D-F4E3-4576-82C1-9B88B8920CDD}"/>
              </a:ext>
            </a:extLst>
          </p:cNvPr>
          <p:cNvSpPr txBox="1"/>
          <p:nvPr userDrawn="1"/>
        </p:nvSpPr>
        <p:spPr>
          <a:xfrm>
            <a:off x="0" y="6575289"/>
            <a:ext cx="3110147" cy="230832"/>
          </a:xfrm>
          <a:prstGeom prst="rect">
            <a:avLst/>
          </a:prstGeom>
          <a:noFill/>
        </p:spPr>
        <p:txBody>
          <a:bodyPr wrap="none" rtlCol="0">
            <a:spAutoFit/>
          </a:bodyPr>
          <a:lstStyle/>
          <a:p>
            <a:pPr algn="r"/>
            <a:r>
              <a:rPr lang="en-US" sz="900" dirty="0">
                <a:solidFill>
                  <a:schemeClr val="tx1">
                    <a:lumMod val="50000"/>
                    <a:lumOff val="50000"/>
                  </a:schemeClr>
                </a:solidFill>
                <a:latin typeface="Poppins" panose="00000500000000000000" pitchFamily="50" charset="0"/>
                <a:cs typeface="Poppins" panose="00000500000000000000" pitchFamily="50" charset="0"/>
              </a:rPr>
              <a:t>© COPYRIGHT 2025, TREDENCE. ALL RIGHTS RESERVED</a:t>
            </a:r>
            <a:endParaRPr lang="en-IN" sz="900" dirty="0">
              <a:solidFill>
                <a:schemeClr val="tx1">
                  <a:lumMod val="50000"/>
                  <a:lumOff val="50000"/>
                </a:schemeClr>
              </a:solidFill>
              <a:latin typeface="Poppins" panose="00000500000000000000" pitchFamily="50" charset="0"/>
              <a:cs typeface="Poppins" panose="00000500000000000000" pitchFamily="50" charset="0"/>
            </a:endParaRPr>
          </a:p>
        </p:txBody>
      </p:sp>
      <p:grpSp>
        <p:nvGrpSpPr>
          <p:cNvPr id="64" name="Group 63">
            <a:extLst>
              <a:ext uri="{FF2B5EF4-FFF2-40B4-BE49-F238E27FC236}">
                <a16:creationId xmlns:a16="http://schemas.microsoft.com/office/drawing/2014/main" id="{3FC12268-4548-47B5-BBC2-C09560F75B85}"/>
              </a:ext>
            </a:extLst>
          </p:cNvPr>
          <p:cNvGrpSpPr/>
          <p:nvPr userDrawn="1"/>
        </p:nvGrpSpPr>
        <p:grpSpPr>
          <a:xfrm>
            <a:off x="5902296" y="6657690"/>
            <a:ext cx="387409" cy="0"/>
            <a:chOff x="5905144" y="6657690"/>
            <a:chExt cx="387409" cy="0"/>
          </a:xfrm>
        </p:grpSpPr>
        <p:cxnSp>
          <p:nvCxnSpPr>
            <p:cNvPr id="65" name="Straight Connector 64">
              <a:extLst>
                <a:ext uri="{FF2B5EF4-FFF2-40B4-BE49-F238E27FC236}">
                  <a16:creationId xmlns:a16="http://schemas.microsoft.com/office/drawing/2014/main" id="{F1D40E5A-CF6C-460B-A94D-67318400F0BE}"/>
                </a:ext>
              </a:extLst>
            </p:cNvPr>
            <p:cNvCxnSpPr>
              <a:cxnSpLocks/>
            </p:cNvCxnSpPr>
            <p:nvPr userDrawn="1"/>
          </p:nvCxnSpPr>
          <p:spPr>
            <a:xfrm>
              <a:off x="5905144" y="6657690"/>
              <a:ext cx="71215" cy="0"/>
            </a:xfrm>
            <a:prstGeom prst="line">
              <a:avLst/>
            </a:prstGeom>
            <a:ln w="28575">
              <a:solidFill>
                <a:srgbClr val="FE5000"/>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A7258CC2-3A17-49B2-AC3E-392A5DB89165}"/>
                </a:ext>
              </a:extLst>
            </p:cNvPr>
            <p:cNvCxnSpPr>
              <a:cxnSpLocks/>
            </p:cNvCxnSpPr>
            <p:nvPr userDrawn="1"/>
          </p:nvCxnSpPr>
          <p:spPr>
            <a:xfrm>
              <a:off x="6221338" y="6657690"/>
              <a:ext cx="71215" cy="0"/>
            </a:xfrm>
            <a:prstGeom prst="line">
              <a:avLst/>
            </a:prstGeom>
            <a:ln w="28575">
              <a:solidFill>
                <a:srgbClr val="FE5000"/>
              </a:solidFill>
            </a:ln>
          </p:spPr>
          <p:style>
            <a:lnRef idx="1">
              <a:schemeClr val="accent1"/>
            </a:lnRef>
            <a:fillRef idx="0">
              <a:schemeClr val="accent1"/>
            </a:fillRef>
            <a:effectRef idx="0">
              <a:schemeClr val="accent1"/>
            </a:effectRef>
            <a:fontRef idx="minor">
              <a:schemeClr val="tx1"/>
            </a:fontRef>
          </p:style>
        </p:cxnSp>
      </p:grpSp>
      <p:pic>
        <p:nvPicPr>
          <p:cNvPr id="67" name="Graphic 66">
            <a:extLst>
              <a:ext uri="{FF2B5EF4-FFF2-40B4-BE49-F238E27FC236}">
                <a16:creationId xmlns:a16="http://schemas.microsoft.com/office/drawing/2014/main" id="{C8386C3C-7BC4-4B1A-AC1D-A01540E347B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734492" y="6583835"/>
            <a:ext cx="180984" cy="192001"/>
          </a:xfrm>
          <a:prstGeom prst="rect">
            <a:avLst/>
          </a:prstGeom>
        </p:spPr>
      </p:pic>
      <p:cxnSp>
        <p:nvCxnSpPr>
          <p:cNvPr id="68" name="Straight Connector 67">
            <a:extLst>
              <a:ext uri="{FF2B5EF4-FFF2-40B4-BE49-F238E27FC236}">
                <a16:creationId xmlns:a16="http://schemas.microsoft.com/office/drawing/2014/main" id="{3E669637-C2B2-4A48-B89D-5CE3053F408D}"/>
              </a:ext>
            </a:extLst>
          </p:cNvPr>
          <p:cNvCxnSpPr>
            <a:cxnSpLocks/>
          </p:cNvCxnSpPr>
          <p:nvPr userDrawn="1"/>
        </p:nvCxnSpPr>
        <p:spPr>
          <a:xfrm>
            <a:off x="0" y="6496048"/>
            <a:ext cx="121920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69" name="Slide Number Placeholder 5">
            <a:extLst>
              <a:ext uri="{FF2B5EF4-FFF2-40B4-BE49-F238E27FC236}">
                <a16:creationId xmlns:a16="http://schemas.microsoft.com/office/drawing/2014/main" id="{27262945-913D-445F-ADA6-A22C5A7ECFC3}"/>
              </a:ext>
            </a:extLst>
          </p:cNvPr>
          <p:cNvSpPr>
            <a:spLocks noGrp="1"/>
          </p:cNvSpPr>
          <p:nvPr>
            <p:ph type="sldNum" sz="quarter" idx="4"/>
          </p:nvPr>
        </p:nvSpPr>
        <p:spPr>
          <a:xfrm>
            <a:off x="5905500" y="6499675"/>
            <a:ext cx="380999" cy="365125"/>
          </a:xfrm>
          <a:prstGeom prst="rect">
            <a:avLst/>
          </a:prstGeom>
        </p:spPr>
        <p:txBody>
          <a:bodyPr vert="horz" lIns="91440" tIns="45720" rIns="91440" bIns="45720" rtlCol="0" anchor="ctr"/>
          <a:lstStyle>
            <a:lvl1pPr algn="ctr">
              <a:defRPr sz="1000">
                <a:solidFill>
                  <a:schemeClr val="tx1">
                    <a:tint val="75000"/>
                  </a:schemeClr>
                </a:solidFill>
                <a:latin typeface="Poppins" panose="00000500000000000000" pitchFamily="50" charset="0"/>
                <a:cs typeface="Poppins" panose="00000500000000000000" pitchFamily="50" charset="0"/>
              </a:defRPr>
            </a:lvl1pPr>
          </a:lstStyle>
          <a:p>
            <a:fld id="{FAF63893-4B0C-4F88-9650-53ECAF8C5052}" type="slidenum">
              <a:rPr lang="en-IN" smtClean="0"/>
              <a:pPr/>
              <a:t>‹#›</a:t>
            </a:fld>
            <a:endParaRPr lang="en-IN" dirty="0"/>
          </a:p>
        </p:txBody>
      </p:sp>
      <p:sp>
        <p:nvSpPr>
          <p:cNvPr id="34" name="Title 18">
            <a:extLst>
              <a:ext uri="{FF2B5EF4-FFF2-40B4-BE49-F238E27FC236}">
                <a16:creationId xmlns:a16="http://schemas.microsoft.com/office/drawing/2014/main" id="{799BC1F3-EF7C-4778-912C-D2E4DDD71E79}"/>
              </a:ext>
            </a:extLst>
          </p:cNvPr>
          <p:cNvSpPr>
            <a:spLocks noGrp="1"/>
          </p:cNvSpPr>
          <p:nvPr>
            <p:ph type="title"/>
          </p:nvPr>
        </p:nvSpPr>
        <p:spPr>
          <a:xfrm>
            <a:off x="316392" y="266371"/>
            <a:ext cx="10972800" cy="584775"/>
          </a:xfrm>
          <a:prstGeom prst="rect">
            <a:avLst/>
          </a:prstGeom>
        </p:spPr>
        <p:txBody>
          <a:bodyPr/>
          <a:lstStyle>
            <a:lvl1pPr>
              <a:defRPr lang="en-US" sz="2800" b="1" kern="1200" smtClean="0">
                <a:solidFill>
                  <a:schemeClr val="tx1"/>
                </a:solidFill>
                <a:latin typeface="Poppins" panose="00000500000000000000" pitchFamily="50" charset="0"/>
                <a:ea typeface="+mn-ea"/>
                <a:cs typeface="Poppins" panose="00000500000000000000" pitchFamily="50" charset="0"/>
              </a:defRPr>
            </a:lvl1pPr>
          </a:lstStyle>
          <a:p>
            <a:r>
              <a:rPr lang="en-US" dirty="0"/>
              <a:t>Click to edit Master title style</a:t>
            </a:r>
            <a:endParaRPr lang="en-IN" dirty="0"/>
          </a:p>
        </p:txBody>
      </p:sp>
      <p:pic>
        <p:nvPicPr>
          <p:cNvPr id="43" name="Graphic 42">
            <a:extLst>
              <a:ext uri="{FF2B5EF4-FFF2-40B4-BE49-F238E27FC236}">
                <a16:creationId xmlns:a16="http://schemas.microsoft.com/office/drawing/2014/main" id="{8D85D37F-D8C4-4588-9C7A-DC96328B8E0C}"/>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423952" y="0"/>
            <a:ext cx="12192000" cy="55002"/>
          </a:xfrm>
          <a:prstGeom prst="rect">
            <a:avLst/>
          </a:prstGeom>
        </p:spPr>
      </p:pic>
      <p:sp>
        <p:nvSpPr>
          <p:cNvPr id="44" name="Rectangle 43">
            <a:extLst>
              <a:ext uri="{FF2B5EF4-FFF2-40B4-BE49-F238E27FC236}">
                <a16:creationId xmlns:a16="http://schemas.microsoft.com/office/drawing/2014/main" id="{D0FECF5D-5389-40B1-8A7A-D5D67CB60D1C}"/>
              </a:ext>
            </a:extLst>
          </p:cNvPr>
          <p:cNvSpPr/>
          <p:nvPr userDrawn="1"/>
        </p:nvSpPr>
        <p:spPr>
          <a:xfrm>
            <a:off x="11518084" y="125835"/>
            <a:ext cx="140536" cy="140536"/>
          </a:xfrm>
          <a:prstGeom prst="rect">
            <a:avLst/>
          </a:prstGeom>
          <a:solidFill>
            <a:srgbClr val="FE5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5" name="Rectangle 44">
            <a:extLst>
              <a:ext uri="{FF2B5EF4-FFF2-40B4-BE49-F238E27FC236}">
                <a16:creationId xmlns:a16="http://schemas.microsoft.com/office/drawing/2014/main" id="{1E50B8DE-5F4F-4E4C-BC15-E90DA0B7B8F3}"/>
              </a:ext>
            </a:extLst>
          </p:cNvPr>
          <p:cNvSpPr/>
          <p:nvPr userDrawn="1"/>
        </p:nvSpPr>
        <p:spPr>
          <a:xfrm>
            <a:off x="11734492" y="125835"/>
            <a:ext cx="140536" cy="140536"/>
          </a:xfrm>
          <a:prstGeom prst="rect">
            <a:avLst/>
          </a:prstGeom>
          <a:solidFill>
            <a:srgbClr val="6DCD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Rectangle 45">
            <a:extLst>
              <a:ext uri="{FF2B5EF4-FFF2-40B4-BE49-F238E27FC236}">
                <a16:creationId xmlns:a16="http://schemas.microsoft.com/office/drawing/2014/main" id="{1E2B0731-C61E-48B7-911B-9DE9091BC7F1}"/>
              </a:ext>
            </a:extLst>
          </p:cNvPr>
          <p:cNvSpPr/>
          <p:nvPr userDrawn="1"/>
        </p:nvSpPr>
        <p:spPr>
          <a:xfrm>
            <a:off x="11950900" y="125835"/>
            <a:ext cx="140536" cy="140536"/>
          </a:xfrm>
          <a:prstGeom prst="rect">
            <a:avLst/>
          </a:prstGeom>
          <a:solidFill>
            <a:srgbClr val="004E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3" name="Text Placeholder 10">
            <a:extLst>
              <a:ext uri="{FF2B5EF4-FFF2-40B4-BE49-F238E27FC236}">
                <a16:creationId xmlns:a16="http://schemas.microsoft.com/office/drawing/2014/main" id="{96487FC1-27C1-4636-9D5A-D59F9BDFCE55}"/>
              </a:ext>
            </a:extLst>
          </p:cNvPr>
          <p:cNvSpPr>
            <a:spLocks noGrp="1"/>
          </p:cNvSpPr>
          <p:nvPr>
            <p:ph type="body" sz="quarter" idx="13" hasCustomPrompt="1"/>
          </p:nvPr>
        </p:nvSpPr>
        <p:spPr>
          <a:xfrm>
            <a:off x="953543" y="3334883"/>
            <a:ext cx="2119013" cy="597856"/>
          </a:xfrm>
          <a:prstGeom prst="rect">
            <a:avLst/>
          </a:prstGeom>
          <a:noFill/>
        </p:spPr>
        <p:txBody>
          <a:bodyPr wrap="square" rtlCol="0">
            <a:spAutoFit/>
          </a:bodyPr>
          <a:lstStyle>
            <a:lvl1pPr marL="0" indent="0">
              <a:buNone/>
              <a:defRPr lang="en-US" sz="1800" smtClean="0">
                <a:solidFill>
                  <a:schemeClr val="bg1"/>
                </a:solidFill>
                <a:latin typeface="Poppins SemiBold" panose="00000700000000000000" pitchFamily="50" charset="0"/>
                <a:cs typeface="Poppins SemiBold" panose="00000700000000000000" pitchFamily="50" charset="0"/>
              </a:defRPr>
            </a:lvl1pPr>
            <a:lvl2pPr>
              <a:defRPr lang="en-US" sz="1800" smtClean="0"/>
            </a:lvl2pPr>
            <a:lvl3pPr>
              <a:defRPr lang="en-US" sz="1800" smtClean="0"/>
            </a:lvl3pPr>
            <a:lvl4pPr>
              <a:defRPr lang="en-US" smtClean="0"/>
            </a:lvl4pPr>
            <a:lvl5pPr>
              <a:defRPr lang="en-IN"/>
            </a:lvl5pPr>
          </a:lstStyle>
          <a:p>
            <a:pPr marL="0" lvl="0"/>
            <a:r>
              <a:rPr lang="en-US" dirty="0"/>
              <a:t>Click to edit Sub Heading text</a:t>
            </a:r>
            <a:endParaRPr lang="en-IN" dirty="0"/>
          </a:p>
        </p:txBody>
      </p:sp>
      <p:sp>
        <p:nvSpPr>
          <p:cNvPr id="54" name="Picture Placeholder 2">
            <a:extLst>
              <a:ext uri="{FF2B5EF4-FFF2-40B4-BE49-F238E27FC236}">
                <a16:creationId xmlns:a16="http://schemas.microsoft.com/office/drawing/2014/main" id="{4F76BE4A-946B-411C-A72F-CFC8CCA790F2}"/>
              </a:ext>
            </a:extLst>
          </p:cNvPr>
          <p:cNvSpPr>
            <a:spLocks noGrp="1"/>
          </p:cNvSpPr>
          <p:nvPr>
            <p:ph type="pic" sz="quarter" idx="14" hasCustomPrompt="1"/>
          </p:nvPr>
        </p:nvSpPr>
        <p:spPr>
          <a:xfrm>
            <a:off x="183456" y="3357005"/>
            <a:ext cx="641350" cy="553613"/>
          </a:xfrm>
          <a:prstGeom prst="rect">
            <a:avLst/>
          </a:prstGeom>
          <a:noFill/>
        </p:spPr>
        <p:txBody>
          <a:bodyPr wrap="square" rtlCol="0">
            <a:spAutoFit/>
          </a:bodyPr>
          <a:lstStyle>
            <a:lvl1pPr marL="0" indent="0">
              <a:buNone/>
              <a:defRPr lang="en-IN" sz="1100" dirty="0">
                <a:latin typeface="Poppins Light" panose="00000400000000000000" pitchFamily="50" charset="0"/>
                <a:cs typeface="Poppins Light" panose="00000400000000000000" pitchFamily="50" charset="0"/>
              </a:defRPr>
            </a:lvl1pPr>
          </a:lstStyle>
          <a:p>
            <a:pPr marL="0" lvl="0" algn="ctr"/>
            <a:r>
              <a:rPr lang="en-US" dirty="0"/>
              <a:t>Click to add icon</a:t>
            </a:r>
            <a:endParaRPr lang="en-IN" dirty="0"/>
          </a:p>
        </p:txBody>
      </p:sp>
    </p:spTree>
    <p:extLst>
      <p:ext uri="{BB962C8B-B14F-4D97-AF65-F5344CB8AC3E}">
        <p14:creationId xmlns:p14="http://schemas.microsoft.com/office/powerpoint/2010/main" val="4793574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Body 1">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EA77E4D2-B742-42FB-B709-EE648C8FCA0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23952" y="0"/>
            <a:ext cx="12192000" cy="55002"/>
          </a:xfrm>
          <a:prstGeom prst="rect">
            <a:avLst/>
          </a:prstGeom>
        </p:spPr>
      </p:pic>
      <p:sp>
        <p:nvSpPr>
          <p:cNvPr id="4" name="Rectangle 3">
            <a:extLst>
              <a:ext uri="{FF2B5EF4-FFF2-40B4-BE49-F238E27FC236}">
                <a16:creationId xmlns:a16="http://schemas.microsoft.com/office/drawing/2014/main" id="{C046B851-BD79-4D4B-AD11-B421969D2684}"/>
              </a:ext>
            </a:extLst>
          </p:cNvPr>
          <p:cNvSpPr/>
          <p:nvPr userDrawn="1"/>
        </p:nvSpPr>
        <p:spPr>
          <a:xfrm>
            <a:off x="11518084" y="125835"/>
            <a:ext cx="140536" cy="140536"/>
          </a:xfrm>
          <a:prstGeom prst="rect">
            <a:avLst/>
          </a:prstGeom>
          <a:solidFill>
            <a:srgbClr val="FE5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4C03238E-6963-4E4D-BBD1-21BBB875F9CD}"/>
              </a:ext>
            </a:extLst>
          </p:cNvPr>
          <p:cNvSpPr/>
          <p:nvPr userDrawn="1"/>
        </p:nvSpPr>
        <p:spPr>
          <a:xfrm>
            <a:off x="11734492" y="125835"/>
            <a:ext cx="140536" cy="140536"/>
          </a:xfrm>
          <a:prstGeom prst="rect">
            <a:avLst/>
          </a:prstGeom>
          <a:solidFill>
            <a:srgbClr val="6DCD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B8E227E7-5C0D-4056-AB17-0C3268D89C1D}"/>
              </a:ext>
            </a:extLst>
          </p:cNvPr>
          <p:cNvSpPr/>
          <p:nvPr userDrawn="1"/>
        </p:nvSpPr>
        <p:spPr>
          <a:xfrm>
            <a:off x="11950900" y="125835"/>
            <a:ext cx="140536" cy="140536"/>
          </a:xfrm>
          <a:prstGeom prst="rect">
            <a:avLst/>
          </a:prstGeom>
          <a:solidFill>
            <a:srgbClr val="004E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78528C0C-32CD-4B60-8712-7C5FC9584248}"/>
              </a:ext>
            </a:extLst>
          </p:cNvPr>
          <p:cNvSpPr txBox="1"/>
          <p:nvPr userDrawn="1"/>
        </p:nvSpPr>
        <p:spPr>
          <a:xfrm>
            <a:off x="0" y="6575289"/>
            <a:ext cx="3110147" cy="230832"/>
          </a:xfrm>
          <a:prstGeom prst="rect">
            <a:avLst/>
          </a:prstGeom>
          <a:noFill/>
        </p:spPr>
        <p:txBody>
          <a:bodyPr wrap="none" rtlCol="0">
            <a:spAutoFit/>
          </a:bodyPr>
          <a:lstStyle/>
          <a:p>
            <a:pPr algn="r"/>
            <a:r>
              <a:rPr lang="en-US" sz="900" dirty="0">
                <a:solidFill>
                  <a:schemeClr val="tx1">
                    <a:lumMod val="50000"/>
                    <a:lumOff val="50000"/>
                  </a:schemeClr>
                </a:solidFill>
                <a:latin typeface="Poppins" panose="00000500000000000000" pitchFamily="50" charset="0"/>
                <a:cs typeface="Poppins" panose="00000500000000000000" pitchFamily="50" charset="0"/>
              </a:rPr>
              <a:t>© COPYRIGHT 2025, TREDENCE. ALL RIGHTS RESERVED</a:t>
            </a:r>
            <a:endParaRPr lang="en-IN" sz="900" dirty="0">
              <a:solidFill>
                <a:schemeClr val="tx1">
                  <a:lumMod val="50000"/>
                  <a:lumOff val="50000"/>
                </a:schemeClr>
              </a:solidFill>
              <a:latin typeface="Poppins" panose="00000500000000000000" pitchFamily="50" charset="0"/>
              <a:cs typeface="Poppins" panose="00000500000000000000" pitchFamily="50" charset="0"/>
            </a:endParaRPr>
          </a:p>
        </p:txBody>
      </p:sp>
      <p:grpSp>
        <p:nvGrpSpPr>
          <p:cNvPr id="8" name="Group 7">
            <a:extLst>
              <a:ext uri="{FF2B5EF4-FFF2-40B4-BE49-F238E27FC236}">
                <a16:creationId xmlns:a16="http://schemas.microsoft.com/office/drawing/2014/main" id="{98214D7B-D29D-4378-9E7D-B63740ED85C9}"/>
              </a:ext>
            </a:extLst>
          </p:cNvPr>
          <p:cNvGrpSpPr/>
          <p:nvPr userDrawn="1"/>
        </p:nvGrpSpPr>
        <p:grpSpPr>
          <a:xfrm>
            <a:off x="5902296" y="6657690"/>
            <a:ext cx="387409" cy="0"/>
            <a:chOff x="5905144" y="6657690"/>
            <a:chExt cx="387409" cy="0"/>
          </a:xfrm>
        </p:grpSpPr>
        <p:cxnSp>
          <p:nvCxnSpPr>
            <p:cNvPr id="9" name="Straight Connector 8">
              <a:extLst>
                <a:ext uri="{FF2B5EF4-FFF2-40B4-BE49-F238E27FC236}">
                  <a16:creationId xmlns:a16="http://schemas.microsoft.com/office/drawing/2014/main" id="{153AA31C-1EA9-44F8-B0B9-7CF32138F11D}"/>
                </a:ext>
              </a:extLst>
            </p:cNvPr>
            <p:cNvCxnSpPr>
              <a:cxnSpLocks/>
            </p:cNvCxnSpPr>
            <p:nvPr userDrawn="1"/>
          </p:nvCxnSpPr>
          <p:spPr>
            <a:xfrm>
              <a:off x="5905144" y="6657690"/>
              <a:ext cx="71215" cy="0"/>
            </a:xfrm>
            <a:prstGeom prst="line">
              <a:avLst/>
            </a:prstGeom>
            <a:ln w="28575">
              <a:solidFill>
                <a:srgbClr val="FE5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AB8FBDF-7E0E-4D7E-862D-428314E932F1}"/>
                </a:ext>
              </a:extLst>
            </p:cNvPr>
            <p:cNvCxnSpPr>
              <a:cxnSpLocks/>
            </p:cNvCxnSpPr>
            <p:nvPr userDrawn="1"/>
          </p:nvCxnSpPr>
          <p:spPr>
            <a:xfrm>
              <a:off x="6221338" y="6657690"/>
              <a:ext cx="71215" cy="0"/>
            </a:xfrm>
            <a:prstGeom prst="line">
              <a:avLst/>
            </a:prstGeom>
            <a:ln w="28575">
              <a:solidFill>
                <a:srgbClr val="FE5000"/>
              </a:solidFill>
            </a:ln>
          </p:spPr>
          <p:style>
            <a:lnRef idx="1">
              <a:schemeClr val="accent1"/>
            </a:lnRef>
            <a:fillRef idx="0">
              <a:schemeClr val="accent1"/>
            </a:fillRef>
            <a:effectRef idx="0">
              <a:schemeClr val="accent1"/>
            </a:effectRef>
            <a:fontRef idx="minor">
              <a:schemeClr val="tx1"/>
            </a:fontRef>
          </p:style>
        </p:cxnSp>
      </p:grpSp>
      <p:pic>
        <p:nvPicPr>
          <p:cNvPr id="11" name="Graphic 10">
            <a:extLst>
              <a:ext uri="{FF2B5EF4-FFF2-40B4-BE49-F238E27FC236}">
                <a16:creationId xmlns:a16="http://schemas.microsoft.com/office/drawing/2014/main" id="{6316D5ED-ED5A-4DEA-A26A-D216A8E5F18A}"/>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734492" y="6583835"/>
            <a:ext cx="180984" cy="192001"/>
          </a:xfrm>
          <a:prstGeom prst="rect">
            <a:avLst/>
          </a:prstGeom>
        </p:spPr>
      </p:pic>
      <p:cxnSp>
        <p:nvCxnSpPr>
          <p:cNvPr id="12" name="Straight Connector 11">
            <a:extLst>
              <a:ext uri="{FF2B5EF4-FFF2-40B4-BE49-F238E27FC236}">
                <a16:creationId xmlns:a16="http://schemas.microsoft.com/office/drawing/2014/main" id="{859A14B3-7083-444C-AE90-1951DA124D3E}"/>
              </a:ext>
            </a:extLst>
          </p:cNvPr>
          <p:cNvCxnSpPr>
            <a:cxnSpLocks/>
          </p:cNvCxnSpPr>
          <p:nvPr userDrawn="1"/>
        </p:nvCxnSpPr>
        <p:spPr>
          <a:xfrm>
            <a:off x="0" y="6496048"/>
            <a:ext cx="121920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3" name="Slide Number Placeholder 5">
            <a:extLst>
              <a:ext uri="{FF2B5EF4-FFF2-40B4-BE49-F238E27FC236}">
                <a16:creationId xmlns:a16="http://schemas.microsoft.com/office/drawing/2014/main" id="{796BD318-BFA6-4162-A9E6-3340BD627710}"/>
              </a:ext>
            </a:extLst>
          </p:cNvPr>
          <p:cNvSpPr>
            <a:spLocks noGrp="1"/>
          </p:cNvSpPr>
          <p:nvPr>
            <p:ph type="sldNum" sz="quarter" idx="4"/>
          </p:nvPr>
        </p:nvSpPr>
        <p:spPr>
          <a:xfrm>
            <a:off x="5905500" y="6499675"/>
            <a:ext cx="380999" cy="365125"/>
          </a:xfrm>
          <a:prstGeom prst="rect">
            <a:avLst/>
          </a:prstGeom>
        </p:spPr>
        <p:txBody>
          <a:bodyPr vert="horz" lIns="91440" tIns="45720" rIns="91440" bIns="45720" rtlCol="0" anchor="ctr"/>
          <a:lstStyle>
            <a:lvl1pPr algn="ctr">
              <a:defRPr sz="1000">
                <a:solidFill>
                  <a:schemeClr val="tx1">
                    <a:tint val="75000"/>
                  </a:schemeClr>
                </a:solidFill>
                <a:latin typeface="Poppins" panose="00000500000000000000" pitchFamily="50" charset="0"/>
                <a:cs typeface="Poppins" panose="00000500000000000000" pitchFamily="50" charset="0"/>
              </a:defRPr>
            </a:lvl1pPr>
          </a:lstStyle>
          <a:p>
            <a:fld id="{FAF63893-4B0C-4F88-9650-53ECAF8C5052}" type="slidenum">
              <a:rPr lang="en-IN" smtClean="0"/>
              <a:pPr/>
              <a:t>‹#›</a:t>
            </a:fld>
            <a:endParaRPr lang="en-IN" dirty="0"/>
          </a:p>
        </p:txBody>
      </p:sp>
      <p:sp>
        <p:nvSpPr>
          <p:cNvPr id="20" name="Title 18">
            <a:extLst>
              <a:ext uri="{FF2B5EF4-FFF2-40B4-BE49-F238E27FC236}">
                <a16:creationId xmlns:a16="http://schemas.microsoft.com/office/drawing/2014/main" id="{7725916F-093B-4C56-85A1-46E7828AF415}"/>
              </a:ext>
            </a:extLst>
          </p:cNvPr>
          <p:cNvSpPr>
            <a:spLocks noGrp="1"/>
          </p:cNvSpPr>
          <p:nvPr>
            <p:ph type="title"/>
          </p:nvPr>
        </p:nvSpPr>
        <p:spPr>
          <a:xfrm>
            <a:off x="316392" y="266371"/>
            <a:ext cx="10972800" cy="584775"/>
          </a:xfrm>
          <a:prstGeom prst="rect">
            <a:avLst/>
          </a:prstGeom>
        </p:spPr>
        <p:txBody>
          <a:bodyPr/>
          <a:lstStyle>
            <a:lvl1pPr>
              <a:defRPr lang="en-US" sz="2800" b="1" kern="1200" smtClean="0">
                <a:solidFill>
                  <a:schemeClr val="tx1"/>
                </a:solidFill>
                <a:latin typeface="Poppins" panose="00000500000000000000" pitchFamily="50" charset="0"/>
                <a:ea typeface="+mn-ea"/>
                <a:cs typeface="Poppins" panose="00000500000000000000" pitchFamily="50" charset="0"/>
              </a:defRPr>
            </a:lvl1pPr>
          </a:lstStyle>
          <a:p>
            <a:r>
              <a:rPr lang="en-US" dirty="0"/>
              <a:t>Click to edit Master title style</a:t>
            </a:r>
            <a:endParaRPr lang="en-IN" dirty="0"/>
          </a:p>
        </p:txBody>
      </p:sp>
      <p:sp>
        <p:nvSpPr>
          <p:cNvPr id="25" name="Content Placeholder 21">
            <a:extLst>
              <a:ext uri="{FF2B5EF4-FFF2-40B4-BE49-F238E27FC236}">
                <a16:creationId xmlns:a16="http://schemas.microsoft.com/office/drawing/2014/main" id="{442361EB-3A00-488E-A73E-65766E41F9EC}"/>
              </a:ext>
            </a:extLst>
          </p:cNvPr>
          <p:cNvSpPr>
            <a:spLocks noGrp="1"/>
          </p:cNvSpPr>
          <p:nvPr>
            <p:ph sz="quarter" idx="10"/>
          </p:nvPr>
        </p:nvSpPr>
        <p:spPr>
          <a:xfrm>
            <a:off x="316392" y="1238496"/>
            <a:ext cx="11558635" cy="338554"/>
          </a:xfrm>
          <a:prstGeom prst="rect">
            <a:avLst/>
          </a:prstGeom>
          <a:noFill/>
        </p:spPr>
        <p:txBody>
          <a:bodyPr wrap="square" rtlCol="0">
            <a:spAutoFit/>
          </a:bodyPr>
          <a:lstStyle>
            <a:lvl1pPr marL="0" indent="0">
              <a:lnSpc>
                <a:spcPct val="100000"/>
              </a:lnSpc>
              <a:spcBef>
                <a:spcPts val="0"/>
              </a:spcBef>
              <a:buNone/>
              <a:defRPr lang="en-US" sz="1600" dirty="0" smtClean="0">
                <a:latin typeface="Poppins Light" panose="00000400000000000000" pitchFamily="50" charset="0"/>
                <a:cs typeface="Poppins Light" panose="00000400000000000000" pitchFamily="50" charset="0"/>
              </a:defRPr>
            </a:lvl1pPr>
            <a:lvl2pPr marL="228600" indent="0">
              <a:buNone/>
              <a:defRPr lang="en-US" sz="1600" kern="1200" dirty="0" smtClean="0">
                <a:solidFill>
                  <a:schemeClr val="tx1"/>
                </a:solidFill>
                <a:latin typeface="Poppins Light" panose="00000400000000000000" pitchFamily="50" charset="0"/>
                <a:ea typeface="+mn-ea"/>
                <a:cs typeface="Poppins Light" panose="00000400000000000000" pitchFamily="50" charset="0"/>
              </a:defRPr>
            </a:lvl2pPr>
            <a:lvl3pPr marL="685800" indent="0">
              <a:buNone/>
              <a:defRPr lang="en-US" sz="1600" kern="1200" dirty="0" smtClean="0">
                <a:solidFill>
                  <a:schemeClr val="tx1"/>
                </a:solidFill>
                <a:latin typeface="Poppins Light" panose="00000400000000000000" pitchFamily="50" charset="0"/>
                <a:ea typeface="+mn-ea"/>
                <a:cs typeface="Poppins Light" panose="00000400000000000000" pitchFamily="50" charset="0"/>
              </a:defRPr>
            </a:lvl3pPr>
            <a:lvl4pPr marL="1143000" indent="0">
              <a:buNone/>
              <a:defRPr lang="en-US" sz="1600" kern="1200" dirty="0" smtClean="0">
                <a:solidFill>
                  <a:schemeClr val="tx1"/>
                </a:solidFill>
                <a:latin typeface="Poppins Light" panose="00000400000000000000" pitchFamily="50" charset="0"/>
                <a:ea typeface="+mn-ea"/>
                <a:cs typeface="Poppins Light" panose="00000400000000000000" pitchFamily="50" charset="0"/>
              </a:defRPr>
            </a:lvl4pPr>
            <a:lvl5pPr marL="1600200" indent="0">
              <a:buNone/>
              <a:defRPr lang="en-IN" sz="1600" kern="1200" dirty="0" smtClean="0">
                <a:solidFill>
                  <a:schemeClr val="tx1"/>
                </a:solidFill>
                <a:latin typeface="Poppins Light" panose="00000400000000000000" pitchFamily="50" charset="0"/>
                <a:ea typeface="+mn-ea"/>
                <a:cs typeface="Poppins Light" panose="00000400000000000000" pitchFamily="50" charset="0"/>
              </a:defRPr>
            </a:lvl5pPr>
          </a:lstStyle>
          <a:p>
            <a:pPr marL="0" lvl="0"/>
            <a:r>
              <a:rPr lang="en-US" dirty="0"/>
              <a:t>Click to edit Master text styles</a:t>
            </a:r>
          </a:p>
        </p:txBody>
      </p:sp>
    </p:spTree>
    <p:extLst>
      <p:ext uri="{BB962C8B-B14F-4D97-AF65-F5344CB8AC3E}">
        <p14:creationId xmlns:p14="http://schemas.microsoft.com/office/powerpoint/2010/main" val="437787561"/>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tent and Pic format 4">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627AAF12-0DAD-4BAA-9C53-437FC83EEB5C}"/>
              </a:ext>
            </a:extLst>
          </p:cNvPr>
          <p:cNvSpPr>
            <a:spLocks noGrp="1"/>
          </p:cNvSpPr>
          <p:nvPr>
            <p:ph type="pic" sz="quarter" idx="10"/>
          </p:nvPr>
        </p:nvSpPr>
        <p:spPr>
          <a:xfrm>
            <a:off x="0" y="51880"/>
            <a:ext cx="8277225" cy="6440542"/>
          </a:xfrm>
          <a:prstGeom prst="rect">
            <a:avLst/>
          </a:prstGeom>
          <a:solidFill>
            <a:srgbClr val="404040"/>
          </a:solidFill>
        </p:spPr>
        <p:txBody>
          <a:bodyPr anchor="ctr"/>
          <a:lstStyle>
            <a:lvl1pPr algn="ctr">
              <a:defRPr sz="1800">
                <a:solidFill>
                  <a:schemeClr val="bg1"/>
                </a:solidFill>
              </a:defRPr>
            </a:lvl1pPr>
          </a:lstStyle>
          <a:p>
            <a:endParaRPr lang="en-IN" dirty="0"/>
          </a:p>
        </p:txBody>
      </p:sp>
      <p:sp>
        <p:nvSpPr>
          <p:cNvPr id="63" name="TextBox 62">
            <a:extLst>
              <a:ext uri="{FF2B5EF4-FFF2-40B4-BE49-F238E27FC236}">
                <a16:creationId xmlns:a16="http://schemas.microsoft.com/office/drawing/2014/main" id="{986E6D9D-F4E3-4576-82C1-9B88B8920CDD}"/>
              </a:ext>
            </a:extLst>
          </p:cNvPr>
          <p:cNvSpPr txBox="1"/>
          <p:nvPr userDrawn="1"/>
        </p:nvSpPr>
        <p:spPr>
          <a:xfrm>
            <a:off x="0" y="6575289"/>
            <a:ext cx="3110147" cy="230832"/>
          </a:xfrm>
          <a:prstGeom prst="rect">
            <a:avLst/>
          </a:prstGeom>
          <a:noFill/>
        </p:spPr>
        <p:txBody>
          <a:bodyPr wrap="none" rtlCol="0">
            <a:spAutoFit/>
          </a:bodyPr>
          <a:lstStyle/>
          <a:p>
            <a:pPr algn="r"/>
            <a:r>
              <a:rPr lang="en-US" sz="900" dirty="0">
                <a:solidFill>
                  <a:schemeClr val="tx1">
                    <a:lumMod val="50000"/>
                    <a:lumOff val="50000"/>
                  </a:schemeClr>
                </a:solidFill>
                <a:latin typeface="Poppins" panose="00000500000000000000" pitchFamily="50" charset="0"/>
                <a:cs typeface="Poppins" panose="00000500000000000000" pitchFamily="50" charset="0"/>
              </a:rPr>
              <a:t>© COPYRIGHT 2025, TREDENCE. ALL RIGHTS RESERVED</a:t>
            </a:r>
            <a:endParaRPr lang="en-IN" sz="900" dirty="0">
              <a:solidFill>
                <a:schemeClr val="tx1">
                  <a:lumMod val="50000"/>
                  <a:lumOff val="50000"/>
                </a:schemeClr>
              </a:solidFill>
              <a:latin typeface="Poppins" panose="00000500000000000000" pitchFamily="50" charset="0"/>
              <a:cs typeface="Poppins" panose="00000500000000000000" pitchFamily="50" charset="0"/>
            </a:endParaRPr>
          </a:p>
        </p:txBody>
      </p:sp>
      <p:grpSp>
        <p:nvGrpSpPr>
          <p:cNvPr id="64" name="Group 63">
            <a:extLst>
              <a:ext uri="{FF2B5EF4-FFF2-40B4-BE49-F238E27FC236}">
                <a16:creationId xmlns:a16="http://schemas.microsoft.com/office/drawing/2014/main" id="{3FC12268-4548-47B5-BBC2-C09560F75B85}"/>
              </a:ext>
            </a:extLst>
          </p:cNvPr>
          <p:cNvGrpSpPr/>
          <p:nvPr userDrawn="1"/>
        </p:nvGrpSpPr>
        <p:grpSpPr>
          <a:xfrm>
            <a:off x="5902296" y="6657690"/>
            <a:ext cx="387409" cy="0"/>
            <a:chOff x="5905144" y="6657690"/>
            <a:chExt cx="387409" cy="0"/>
          </a:xfrm>
        </p:grpSpPr>
        <p:cxnSp>
          <p:nvCxnSpPr>
            <p:cNvPr id="65" name="Straight Connector 64">
              <a:extLst>
                <a:ext uri="{FF2B5EF4-FFF2-40B4-BE49-F238E27FC236}">
                  <a16:creationId xmlns:a16="http://schemas.microsoft.com/office/drawing/2014/main" id="{F1D40E5A-CF6C-460B-A94D-67318400F0BE}"/>
                </a:ext>
              </a:extLst>
            </p:cNvPr>
            <p:cNvCxnSpPr>
              <a:cxnSpLocks/>
            </p:cNvCxnSpPr>
            <p:nvPr userDrawn="1"/>
          </p:nvCxnSpPr>
          <p:spPr>
            <a:xfrm>
              <a:off x="5905144" y="6657690"/>
              <a:ext cx="71215" cy="0"/>
            </a:xfrm>
            <a:prstGeom prst="line">
              <a:avLst/>
            </a:prstGeom>
            <a:ln w="28575">
              <a:solidFill>
                <a:srgbClr val="FE5000"/>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A7258CC2-3A17-49B2-AC3E-392A5DB89165}"/>
                </a:ext>
              </a:extLst>
            </p:cNvPr>
            <p:cNvCxnSpPr>
              <a:cxnSpLocks/>
            </p:cNvCxnSpPr>
            <p:nvPr userDrawn="1"/>
          </p:nvCxnSpPr>
          <p:spPr>
            <a:xfrm>
              <a:off x="6221338" y="6657690"/>
              <a:ext cx="71215" cy="0"/>
            </a:xfrm>
            <a:prstGeom prst="line">
              <a:avLst/>
            </a:prstGeom>
            <a:ln w="28575">
              <a:solidFill>
                <a:srgbClr val="FE5000"/>
              </a:solidFill>
            </a:ln>
          </p:spPr>
          <p:style>
            <a:lnRef idx="1">
              <a:schemeClr val="accent1"/>
            </a:lnRef>
            <a:fillRef idx="0">
              <a:schemeClr val="accent1"/>
            </a:fillRef>
            <a:effectRef idx="0">
              <a:schemeClr val="accent1"/>
            </a:effectRef>
            <a:fontRef idx="minor">
              <a:schemeClr val="tx1"/>
            </a:fontRef>
          </p:style>
        </p:cxnSp>
      </p:grpSp>
      <p:pic>
        <p:nvPicPr>
          <p:cNvPr id="67" name="Graphic 66">
            <a:extLst>
              <a:ext uri="{FF2B5EF4-FFF2-40B4-BE49-F238E27FC236}">
                <a16:creationId xmlns:a16="http://schemas.microsoft.com/office/drawing/2014/main" id="{C8386C3C-7BC4-4B1A-AC1D-A01540E347B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734492" y="6583835"/>
            <a:ext cx="180984" cy="192001"/>
          </a:xfrm>
          <a:prstGeom prst="rect">
            <a:avLst/>
          </a:prstGeom>
        </p:spPr>
      </p:pic>
      <p:cxnSp>
        <p:nvCxnSpPr>
          <p:cNvPr id="68" name="Straight Connector 67">
            <a:extLst>
              <a:ext uri="{FF2B5EF4-FFF2-40B4-BE49-F238E27FC236}">
                <a16:creationId xmlns:a16="http://schemas.microsoft.com/office/drawing/2014/main" id="{3E669637-C2B2-4A48-B89D-5CE3053F408D}"/>
              </a:ext>
            </a:extLst>
          </p:cNvPr>
          <p:cNvCxnSpPr>
            <a:cxnSpLocks/>
          </p:cNvCxnSpPr>
          <p:nvPr userDrawn="1"/>
        </p:nvCxnSpPr>
        <p:spPr>
          <a:xfrm>
            <a:off x="0" y="6496048"/>
            <a:ext cx="121920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69" name="Slide Number Placeholder 5">
            <a:extLst>
              <a:ext uri="{FF2B5EF4-FFF2-40B4-BE49-F238E27FC236}">
                <a16:creationId xmlns:a16="http://schemas.microsoft.com/office/drawing/2014/main" id="{27262945-913D-445F-ADA6-A22C5A7ECFC3}"/>
              </a:ext>
            </a:extLst>
          </p:cNvPr>
          <p:cNvSpPr>
            <a:spLocks noGrp="1"/>
          </p:cNvSpPr>
          <p:nvPr>
            <p:ph type="sldNum" sz="quarter" idx="4"/>
          </p:nvPr>
        </p:nvSpPr>
        <p:spPr>
          <a:xfrm>
            <a:off x="5905500" y="6499675"/>
            <a:ext cx="380999" cy="365125"/>
          </a:xfrm>
          <a:prstGeom prst="rect">
            <a:avLst/>
          </a:prstGeom>
        </p:spPr>
        <p:txBody>
          <a:bodyPr vert="horz" lIns="91440" tIns="45720" rIns="91440" bIns="45720" rtlCol="0" anchor="ctr"/>
          <a:lstStyle>
            <a:lvl1pPr algn="ctr">
              <a:defRPr sz="1000">
                <a:solidFill>
                  <a:schemeClr val="tx1">
                    <a:tint val="75000"/>
                  </a:schemeClr>
                </a:solidFill>
                <a:latin typeface="Poppins" panose="00000500000000000000" pitchFamily="50" charset="0"/>
                <a:cs typeface="Poppins" panose="00000500000000000000" pitchFamily="50" charset="0"/>
              </a:defRPr>
            </a:lvl1pPr>
          </a:lstStyle>
          <a:p>
            <a:fld id="{FAF63893-4B0C-4F88-9650-53ECAF8C5052}" type="slidenum">
              <a:rPr lang="en-IN" smtClean="0"/>
              <a:pPr/>
              <a:t>‹#›</a:t>
            </a:fld>
            <a:endParaRPr lang="en-IN" dirty="0"/>
          </a:p>
        </p:txBody>
      </p:sp>
      <p:pic>
        <p:nvPicPr>
          <p:cNvPr id="43" name="Graphic 42">
            <a:extLst>
              <a:ext uri="{FF2B5EF4-FFF2-40B4-BE49-F238E27FC236}">
                <a16:creationId xmlns:a16="http://schemas.microsoft.com/office/drawing/2014/main" id="{8D85D37F-D8C4-4588-9C7A-DC96328B8E0C}"/>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423952" y="0"/>
            <a:ext cx="12192000" cy="55002"/>
          </a:xfrm>
          <a:prstGeom prst="rect">
            <a:avLst/>
          </a:prstGeom>
        </p:spPr>
      </p:pic>
      <p:sp>
        <p:nvSpPr>
          <p:cNvPr id="44" name="Rectangle 43">
            <a:extLst>
              <a:ext uri="{FF2B5EF4-FFF2-40B4-BE49-F238E27FC236}">
                <a16:creationId xmlns:a16="http://schemas.microsoft.com/office/drawing/2014/main" id="{D0FECF5D-5389-40B1-8A7A-D5D67CB60D1C}"/>
              </a:ext>
            </a:extLst>
          </p:cNvPr>
          <p:cNvSpPr/>
          <p:nvPr userDrawn="1"/>
        </p:nvSpPr>
        <p:spPr>
          <a:xfrm>
            <a:off x="11518084" y="125835"/>
            <a:ext cx="140536" cy="140536"/>
          </a:xfrm>
          <a:prstGeom prst="rect">
            <a:avLst/>
          </a:prstGeom>
          <a:solidFill>
            <a:srgbClr val="FE5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5" name="Rectangle 44">
            <a:extLst>
              <a:ext uri="{FF2B5EF4-FFF2-40B4-BE49-F238E27FC236}">
                <a16:creationId xmlns:a16="http://schemas.microsoft.com/office/drawing/2014/main" id="{1E50B8DE-5F4F-4E4C-BC15-E90DA0B7B8F3}"/>
              </a:ext>
            </a:extLst>
          </p:cNvPr>
          <p:cNvSpPr/>
          <p:nvPr userDrawn="1"/>
        </p:nvSpPr>
        <p:spPr>
          <a:xfrm>
            <a:off x="11734492" y="125835"/>
            <a:ext cx="140536" cy="140536"/>
          </a:xfrm>
          <a:prstGeom prst="rect">
            <a:avLst/>
          </a:prstGeom>
          <a:solidFill>
            <a:srgbClr val="6DCD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Rectangle 45">
            <a:extLst>
              <a:ext uri="{FF2B5EF4-FFF2-40B4-BE49-F238E27FC236}">
                <a16:creationId xmlns:a16="http://schemas.microsoft.com/office/drawing/2014/main" id="{1E2B0731-C61E-48B7-911B-9DE9091BC7F1}"/>
              </a:ext>
            </a:extLst>
          </p:cNvPr>
          <p:cNvSpPr/>
          <p:nvPr userDrawn="1"/>
        </p:nvSpPr>
        <p:spPr>
          <a:xfrm>
            <a:off x="11950900" y="125835"/>
            <a:ext cx="140536" cy="140536"/>
          </a:xfrm>
          <a:prstGeom prst="rect">
            <a:avLst/>
          </a:prstGeom>
          <a:solidFill>
            <a:srgbClr val="004E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82387492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ntent and Pic format 5">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19B36B4A-BB5B-4CA3-AC37-ED00E28DAD0E}"/>
              </a:ext>
            </a:extLst>
          </p:cNvPr>
          <p:cNvSpPr>
            <a:spLocks noGrp="1"/>
          </p:cNvSpPr>
          <p:nvPr>
            <p:ph type="pic" sz="quarter" idx="10"/>
          </p:nvPr>
        </p:nvSpPr>
        <p:spPr>
          <a:xfrm>
            <a:off x="0" y="0"/>
            <a:ext cx="4109324" cy="3383280"/>
          </a:xfrm>
          <a:prstGeom prst="rect">
            <a:avLst/>
          </a:prstGeom>
          <a:solidFill>
            <a:srgbClr val="0D0D0D"/>
          </a:solidFill>
        </p:spPr>
        <p:txBody>
          <a:bodyPr anchor="ctr"/>
          <a:lstStyle>
            <a:lvl1pPr algn="ctr">
              <a:defRPr sz="1800">
                <a:solidFill>
                  <a:schemeClr val="bg1"/>
                </a:solidFill>
              </a:defRPr>
            </a:lvl1pPr>
          </a:lstStyle>
          <a:p>
            <a:endParaRPr lang="en-IN" dirty="0"/>
          </a:p>
        </p:txBody>
      </p:sp>
      <p:sp>
        <p:nvSpPr>
          <p:cNvPr id="6" name="Picture Placeholder 5">
            <a:extLst>
              <a:ext uri="{FF2B5EF4-FFF2-40B4-BE49-F238E27FC236}">
                <a16:creationId xmlns:a16="http://schemas.microsoft.com/office/drawing/2014/main" id="{BD8D8E4D-0899-4DE0-A36E-C33D52061A86}"/>
              </a:ext>
            </a:extLst>
          </p:cNvPr>
          <p:cNvSpPr>
            <a:spLocks noGrp="1"/>
          </p:cNvSpPr>
          <p:nvPr>
            <p:ph type="pic" sz="quarter" idx="11"/>
          </p:nvPr>
        </p:nvSpPr>
        <p:spPr>
          <a:xfrm>
            <a:off x="4110038" y="0"/>
            <a:ext cx="3969780" cy="3383280"/>
          </a:xfrm>
          <a:prstGeom prst="rect">
            <a:avLst/>
          </a:prstGeom>
          <a:solidFill>
            <a:srgbClr val="262626"/>
          </a:solidFill>
        </p:spPr>
        <p:txBody>
          <a:bodyPr anchor="ctr"/>
          <a:lstStyle>
            <a:lvl1pPr algn="ctr">
              <a:defRPr sz="1800">
                <a:solidFill>
                  <a:schemeClr val="bg1"/>
                </a:solidFill>
              </a:defRPr>
            </a:lvl1pPr>
          </a:lstStyle>
          <a:p>
            <a:endParaRPr lang="en-IN"/>
          </a:p>
        </p:txBody>
      </p:sp>
      <p:sp>
        <p:nvSpPr>
          <p:cNvPr id="25" name="Picture Placeholder 5">
            <a:extLst>
              <a:ext uri="{FF2B5EF4-FFF2-40B4-BE49-F238E27FC236}">
                <a16:creationId xmlns:a16="http://schemas.microsoft.com/office/drawing/2014/main" id="{F4D1AF43-AF0A-41B7-AA2E-B8DD6EA34BC6}"/>
              </a:ext>
            </a:extLst>
          </p:cNvPr>
          <p:cNvSpPr>
            <a:spLocks noGrp="1"/>
          </p:cNvSpPr>
          <p:nvPr>
            <p:ph type="pic" sz="quarter" idx="12"/>
          </p:nvPr>
        </p:nvSpPr>
        <p:spPr>
          <a:xfrm>
            <a:off x="8080533" y="0"/>
            <a:ext cx="4110752" cy="3383280"/>
          </a:xfrm>
          <a:prstGeom prst="rect">
            <a:avLst/>
          </a:prstGeom>
          <a:solidFill>
            <a:srgbClr val="404040"/>
          </a:solidFill>
        </p:spPr>
        <p:txBody>
          <a:bodyPr anchor="ctr"/>
          <a:lstStyle>
            <a:lvl1pPr algn="ctr">
              <a:defRPr sz="1800">
                <a:solidFill>
                  <a:schemeClr val="bg1"/>
                </a:solidFill>
              </a:defRPr>
            </a:lvl1pPr>
          </a:lstStyle>
          <a:p>
            <a:endParaRPr lang="en-IN"/>
          </a:p>
        </p:txBody>
      </p:sp>
      <p:sp>
        <p:nvSpPr>
          <p:cNvPr id="63" name="TextBox 62">
            <a:extLst>
              <a:ext uri="{FF2B5EF4-FFF2-40B4-BE49-F238E27FC236}">
                <a16:creationId xmlns:a16="http://schemas.microsoft.com/office/drawing/2014/main" id="{986E6D9D-F4E3-4576-82C1-9B88B8920CDD}"/>
              </a:ext>
            </a:extLst>
          </p:cNvPr>
          <p:cNvSpPr txBox="1"/>
          <p:nvPr userDrawn="1"/>
        </p:nvSpPr>
        <p:spPr>
          <a:xfrm>
            <a:off x="0" y="6575289"/>
            <a:ext cx="3110147" cy="230832"/>
          </a:xfrm>
          <a:prstGeom prst="rect">
            <a:avLst/>
          </a:prstGeom>
          <a:noFill/>
        </p:spPr>
        <p:txBody>
          <a:bodyPr wrap="none" rtlCol="0">
            <a:spAutoFit/>
          </a:bodyPr>
          <a:lstStyle/>
          <a:p>
            <a:pPr algn="r"/>
            <a:r>
              <a:rPr lang="en-US" sz="900" dirty="0">
                <a:solidFill>
                  <a:schemeClr val="tx1">
                    <a:lumMod val="50000"/>
                    <a:lumOff val="50000"/>
                  </a:schemeClr>
                </a:solidFill>
                <a:latin typeface="Poppins" panose="00000500000000000000" pitchFamily="50" charset="0"/>
                <a:cs typeface="Poppins" panose="00000500000000000000" pitchFamily="50" charset="0"/>
              </a:rPr>
              <a:t>© COPYRIGHT 2025, TREDENCE. ALL RIGHTS RESERVED</a:t>
            </a:r>
            <a:endParaRPr lang="en-IN" sz="900" dirty="0">
              <a:solidFill>
                <a:schemeClr val="tx1">
                  <a:lumMod val="50000"/>
                  <a:lumOff val="50000"/>
                </a:schemeClr>
              </a:solidFill>
              <a:latin typeface="Poppins" panose="00000500000000000000" pitchFamily="50" charset="0"/>
              <a:cs typeface="Poppins" panose="00000500000000000000" pitchFamily="50" charset="0"/>
            </a:endParaRPr>
          </a:p>
        </p:txBody>
      </p:sp>
      <p:grpSp>
        <p:nvGrpSpPr>
          <p:cNvPr id="64" name="Group 63">
            <a:extLst>
              <a:ext uri="{FF2B5EF4-FFF2-40B4-BE49-F238E27FC236}">
                <a16:creationId xmlns:a16="http://schemas.microsoft.com/office/drawing/2014/main" id="{3FC12268-4548-47B5-BBC2-C09560F75B85}"/>
              </a:ext>
            </a:extLst>
          </p:cNvPr>
          <p:cNvGrpSpPr/>
          <p:nvPr userDrawn="1"/>
        </p:nvGrpSpPr>
        <p:grpSpPr>
          <a:xfrm>
            <a:off x="5902296" y="6657690"/>
            <a:ext cx="387409" cy="0"/>
            <a:chOff x="5905144" y="6657690"/>
            <a:chExt cx="387409" cy="0"/>
          </a:xfrm>
        </p:grpSpPr>
        <p:cxnSp>
          <p:nvCxnSpPr>
            <p:cNvPr id="65" name="Straight Connector 64">
              <a:extLst>
                <a:ext uri="{FF2B5EF4-FFF2-40B4-BE49-F238E27FC236}">
                  <a16:creationId xmlns:a16="http://schemas.microsoft.com/office/drawing/2014/main" id="{F1D40E5A-CF6C-460B-A94D-67318400F0BE}"/>
                </a:ext>
              </a:extLst>
            </p:cNvPr>
            <p:cNvCxnSpPr>
              <a:cxnSpLocks/>
            </p:cNvCxnSpPr>
            <p:nvPr userDrawn="1"/>
          </p:nvCxnSpPr>
          <p:spPr>
            <a:xfrm>
              <a:off x="5905144" y="6657690"/>
              <a:ext cx="71215" cy="0"/>
            </a:xfrm>
            <a:prstGeom prst="line">
              <a:avLst/>
            </a:prstGeom>
            <a:ln w="28575">
              <a:solidFill>
                <a:srgbClr val="FE5000"/>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A7258CC2-3A17-49B2-AC3E-392A5DB89165}"/>
                </a:ext>
              </a:extLst>
            </p:cNvPr>
            <p:cNvCxnSpPr>
              <a:cxnSpLocks/>
            </p:cNvCxnSpPr>
            <p:nvPr userDrawn="1"/>
          </p:nvCxnSpPr>
          <p:spPr>
            <a:xfrm>
              <a:off x="6221338" y="6657690"/>
              <a:ext cx="71215" cy="0"/>
            </a:xfrm>
            <a:prstGeom prst="line">
              <a:avLst/>
            </a:prstGeom>
            <a:ln w="28575">
              <a:solidFill>
                <a:srgbClr val="FE5000"/>
              </a:solidFill>
            </a:ln>
          </p:spPr>
          <p:style>
            <a:lnRef idx="1">
              <a:schemeClr val="accent1"/>
            </a:lnRef>
            <a:fillRef idx="0">
              <a:schemeClr val="accent1"/>
            </a:fillRef>
            <a:effectRef idx="0">
              <a:schemeClr val="accent1"/>
            </a:effectRef>
            <a:fontRef idx="minor">
              <a:schemeClr val="tx1"/>
            </a:fontRef>
          </p:style>
        </p:cxnSp>
      </p:grpSp>
      <p:pic>
        <p:nvPicPr>
          <p:cNvPr id="67" name="Graphic 66">
            <a:extLst>
              <a:ext uri="{FF2B5EF4-FFF2-40B4-BE49-F238E27FC236}">
                <a16:creationId xmlns:a16="http://schemas.microsoft.com/office/drawing/2014/main" id="{C8386C3C-7BC4-4B1A-AC1D-A01540E347B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734492" y="6583835"/>
            <a:ext cx="180984" cy="192001"/>
          </a:xfrm>
          <a:prstGeom prst="rect">
            <a:avLst/>
          </a:prstGeom>
        </p:spPr>
      </p:pic>
      <p:cxnSp>
        <p:nvCxnSpPr>
          <p:cNvPr id="68" name="Straight Connector 67">
            <a:extLst>
              <a:ext uri="{FF2B5EF4-FFF2-40B4-BE49-F238E27FC236}">
                <a16:creationId xmlns:a16="http://schemas.microsoft.com/office/drawing/2014/main" id="{3E669637-C2B2-4A48-B89D-5CE3053F408D}"/>
              </a:ext>
            </a:extLst>
          </p:cNvPr>
          <p:cNvCxnSpPr>
            <a:cxnSpLocks/>
          </p:cNvCxnSpPr>
          <p:nvPr userDrawn="1"/>
        </p:nvCxnSpPr>
        <p:spPr>
          <a:xfrm>
            <a:off x="0" y="6496048"/>
            <a:ext cx="121920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69" name="Slide Number Placeholder 5">
            <a:extLst>
              <a:ext uri="{FF2B5EF4-FFF2-40B4-BE49-F238E27FC236}">
                <a16:creationId xmlns:a16="http://schemas.microsoft.com/office/drawing/2014/main" id="{27262945-913D-445F-ADA6-A22C5A7ECFC3}"/>
              </a:ext>
            </a:extLst>
          </p:cNvPr>
          <p:cNvSpPr>
            <a:spLocks noGrp="1"/>
          </p:cNvSpPr>
          <p:nvPr>
            <p:ph type="sldNum" sz="quarter" idx="4"/>
          </p:nvPr>
        </p:nvSpPr>
        <p:spPr>
          <a:xfrm>
            <a:off x="5905500" y="6499675"/>
            <a:ext cx="380999" cy="365125"/>
          </a:xfrm>
          <a:prstGeom prst="rect">
            <a:avLst/>
          </a:prstGeom>
        </p:spPr>
        <p:txBody>
          <a:bodyPr vert="horz" lIns="91440" tIns="45720" rIns="91440" bIns="45720" rtlCol="0" anchor="ctr"/>
          <a:lstStyle>
            <a:lvl1pPr algn="ctr">
              <a:defRPr sz="1000">
                <a:solidFill>
                  <a:schemeClr val="tx1">
                    <a:tint val="75000"/>
                  </a:schemeClr>
                </a:solidFill>
                <a:latin typeface="Poppins" panose="00000500000000000000" pitchFamily="50" charset="0"/>
                <a:cs typeface="Poppins" panose="00000500000000000000" pitchFamily="50" charset="0"/>
              </a:defRPr>
            </a:lvl1pPr>
          </a:lstStyle>
          <a:p>
            <a:fld id="{FAF63893-4B0C-4F88-9650-53ECAF8C5052}" type="slidenum">
              <a:rPr lang="en-IN" smtClean="0"/>
              <a:pPr/>
              <a:t>‹#›</a:t>
            </a:fld>
            <a:endParaRPr lang="en-IN" dirty="0"/>
          </a:p>
        </p:txBody>
      </p:sp>
    </p:spTree>
    <p:extLst>
      <p:ext uri="{BB962C8B-B14F-4D97-AF65-F5344CB8AC3E}">
        <p14:creationId xmlns:p14="http://schemas.microsoft.com/office/powerpoint/2010/main" val="86135432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ntent and Pic format 6">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FB750818-1830-44BC-9412-7A282F61D9B1}"/>
              </a:ext>
            </a:extLst>
          </p:cNvPr>
          <p:cNvSpPr>
            <a:spLocks noGrp="1"/>
          </p:cNvSpPr>
          <p:nvPr>
            <p:ph type="pic" sz="quarter" idx="10"/>
          </p:nvPr>
        </p:nvSpPr>
        <p:spPr>
          <a:xfrm>
            <a:off x="0" y="1319213"/>
            <a:ext cx="5225963" cy="2776537"/>
          </a:xfrm>
          <a:prstGeom prst="rect">
            <a:avLst/>
          </a:prstGeom>
          <a:solidFill>
            <a:srgbClr val="404040"/>
          </a:solidFill>
        </p:spPr>
        <p:txBody>
          <a:bodyPr anchor="ctr"/>
          <a:lstStyle>
            <a:lvl1pPr algn="ctr">
              <a:defRPr sz="1200">
                <a:solidFill>
                  <a:schemeClr val="bg1"/>
                </a:solidFill>
              </a:defRPr>
            </a:lvl1pPr>
          </a:lstStyle>
          <a:p>
            <a:endParaRPr lang="en-IN"/>
          </a:p>
        </p:txBody>
      </p:sp>
      <p:sp>
        <p:nvSpPr>
          <p:cNvPr id="63" name="TextBox 62">
            <a:extLst>
              <a:ext uri="{FF2B5EF4-FFF2-40B4-BE49-F238E27FC236}">
                <a16:creationId xmlns:a16="http://schemas.microsoft.com/office/drawing/2014/main" id="{986E6D9D-F4E3-4576-82C1-9B88B8920CDD}"/>
              </a:ext>
            </a:extLst>
          </p:cNvPr>
          <p:cNvSpPr txBox="1"/>
          <p:nvPr userDrawn="1"/>
        </p:nvSpPr>
        <p:spPr>
          <a:xfrm>
            <a:off x="0" y="6575289"/>
            <a:ext cx="3110147" cy="230832"/>
          </a:xfrm>
          <a:prstGeom prst="rect">
            <a:avLst/>
          </a:prstGeom>
          <a:noFill/>
        </p:spPr>
        <p:txBody>
          <a:bodyPr wrap="none" rtlCol="0">
            <a:spAutoFit/>
          </a:bodyPr>
          <a:lstStyle/>
          <a:p>
            <a:pPr algn="r"/>
            <a:r>
              <a:rPr lang="en-US" sz="900" dirty="0">
                <a:solidFill>
                  <a:schemeClr val="tx1">
                    <a:lumMod val="50000"/>
                    <a:lumOff val="50000"/>
                  </a:schemeClr>
                </a:solidFill>
                <a:latin typeface="Poppins" panose="00000500000000000000" pitchFamily="50" charset="0"/>
                <a:cs typeface="Poppins" panose="00000500000000000000" pitchFamily="50" charset="0"/>
              </a:rPr>
              <a:t>© COPYRIGHT 2025, TREDENCE. ALL RIGHTS RESERVED</a:t>
            </a:r>
            <a:endParaRPr lang="en-IN" sz="900" dirty="0">
              <a:solidFill>
                <a:schemeClr val="tx1">
                  <a:lumMod val="50000"/>
                  <a:lumOff val="50000"/>
                </a:schemeClr>
              </a:solidFill>
              <a:latin typeface="Poppins" panose="00000500000000000000" pitchFamily="50" charset="0"/>
              <a:cs typeface="Poppins" panose="00000500000000000000" pitchFamily="50" charset="0"/>
            </a:endParaRPr>
          </a:p>
        </p:txBody>
      </p:sp>
      <p:grpSp>
        <p:nvGrpSpPr>
          <p:cNvPr id="64" name="Group 63">
            <a:extLst>
              <a:ext uri="{FF2B5EF4-FFF2-40B4-BE49-F238E27FC236}">
                <a16:creationId xmlns:a16="http://schemas.microsoft.com/office/drawing/2014/main" id="{3FC12268-4548-47B5-BBC2-C09560F75B85}"/>
              </a:ext>
            </a:extLst>
          </p:cNvPr>
          <p:cNvGrpSpPr/>
          <p:nvPr userDrawn="1"/>
        </p:nvGrpSpPr>
        <p:grpSpPr>
          <a:xfrm>
            <a:off x="5902296" y="6657690"/>
            <a:ext cx="387409" cy="0"/>
            <a:chOff x="5905144" y="6657690"/>
            <a:chExt cx="387409" cy="0"/>
          </a:xfrm>
        </p:grpSpPr>
        <p:cxnSp>
          <p:nvCxnSpPr>
            <p:cNvPr id="65" name="Straight Connector 64">
              <a:extLst>
                <a:ext uri="{FF2B5EF4-FFF2-40B4-BE49-F238E27FC236}">
                  <a16:creationId xmlns:a16="http://schemas.microsoft.com/office/drawing/2014/main" id="{F1D40E5A-CF6C-460B-A94D-67318400F0BE}"/>
                </a:ext>
              </a:extLst>
            </p:cNvPr>
            <p:cNvCxnSpPr>
              <a:cxnSpLocks/>
            </p:cNvCxnSpPr>
            <p:nvPr userDrawn="1"/>
          </p:nvCxnSpPr>
          <p:spPr>
            <a:xfrm>
              <a:off x="5905144" y="6657690"/>
              <a:ext cx="71215" cy="0"/>
            </a:xfrm>
            <a:prstGeom prst="line">
              <a:avLst/>
            </a:prstGeom>
            <a:ln w="28575">
              <a:solidFill>
                <a:srgbClr val="FE5000"/>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A7258CC2-3A17-49B2-AC3E-392A5DB89165}"/>
                </a:ext>
              </a:extLst>
            </p:cNvPr>
            <p:cNvCxnSpPr>
              <a:cxnSpLocks/>
            </p:cNvCxnSpPr>
            <p:nvPr userDrawn="1"/>
          </p:nvCxnSpPr>
          <p:spPr>
            <a:xfrm>
              <a:off x="6221338" y="6657690"/>
              <a:ext cx="71215" cy="0"/>
            </a:xfrm>
            <a:prstGeom prst="line">
              <a:avLst/>
            </a:prstGeom>
            <a:ln w="28575">
              <a:solidFill>
                <a:srgbClr val="FE5000"/>
              </a:solidFill>
            </a:ln>
          </p:spPr>
          <p:style>
            <a:lnRef idx="1">
              <a:schemeClr val="accent1"/>
            </a:lnRef>
            <a:fillRef idx="0">
              <a:schemeClr val="accent1"/>
            </a:fillRef>
            <a:effectRef idx="0">
              <a:schemeClr val="accent1"/>
            </a:effectRef>
            <a:fontRef idx="minor">
              <a:schemeClr val="tx1"/>
            </a:fontRef>
          </p:style>
        </p:cxnSp>
      </p:grpSp>
      <p:pic>
        <p:nvPicPr>
          <p:cNvPr id="67" name="Graphic 66">
            <a:extLst>
              <a:ext uri="{FF2B5EF4-FFF2-40B4-BE49-F238E27FC236}">
                <a16:creationId xmlns:a16="http://schemas.microsoft.com/office/drawing/2014/main" id="{C8386C3C-7BC4-4B1A-AC1D-A01540E347B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734492" y="6583835"/>
            <a:ext cx="180984" cy="192001"/>
          </a:xfrm>
          <a:prstGeom prst="rect">
            <a:avLst/>
          </a:prstGeom>
        </p:spPr>
      </p:pic>
      <p:cxnSp>
        <p:nvCxnSpPr>
          <p:cNvPr id="68" name="Straight Connector 67">
            <a:extLst>
              <a:ext uri="{FF2B5EF4-FFF2-40B4-BE49-F238E27FC236}">
                <a16:creationId xmlns:a16="http://schemas.microsoft.com/office/drawing/2014/main" id="{3E669637-C2B2-4A48-B89D-5CE3053F408D}"/>
              </a:ext>
            </a:extLst>
          </p:cNvPr>
          <p:cNvCxnSpPr>
            <a:cxnSpLocks/>
          </p:cNvCxnSpPr>
          <p:nvPr userDrawn="1"/>
        </p:nvCxnSpPr>
        <p:spPr>
          <a:xfrm>
            <a:off x="0" y="6496048"/>
            <a:ext cx="121920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69" name="Slide Number Placeholder 5">
            <a:extLst>
              <a:ext uri="{FF2B5EF4-FFF2-40B4-BE49-F238E27FC236}">
                <a16:creationId xmlns:a16="http://schemas.microsoft.com/office/drawing/2014/main" id="{27262945-913D-445F-ADA6-A22C5A7ECFC3}"/>
              </a:ext>
            </a:extLst>
          </p:cNvPr>
          <p:cNvSpPr>
            <a:spLocks noGrp="1"/>
          </p:cNvSpPr>
          <p:nvPr>
            <p:ph type="sldNum" sz="quarter" idx="4"/>
          </p:nvPr>
        </p:nvSpPr>
        <p:spPr>
          <a:xfrm>
            <a:off x="5905500" y="6499675"/>
            <a:ext cx="380999" cy="365125"/>
          </a:xfrm>
          <a:prstGeom prst="rect">
            <a:avLst/>
          </a:prstGeom>
        </p:spPr>
        <p:txBody>
          <a:bodyPr vert="horz" lIns="91440" tIns="45720" rIns="91440" bIns="45720" rtlCol="0" anchor="ctr"/>
          <a:lstStyle>
            <a:lvl1pPr algn="ctr">
              <a:defRPr sz="1000">
                <a:solidFill>
                  <a:schemeClr val="tx1">
                    <a:tint val="75000"/>
                  </a:schemeClr>
                </a:solidFill>
                <a:latin typeface="Poppins" panose="00000500000000000000" pitchFamily="50" charset="0"/>
                <a:cs typeface="Poppins" panose="00000500000000000000" pitchFamily="50" charset="0"/>
              </a:defRPr>
            </a:lvl1pPr>
          </a:lstStyle>
          <a:p>
            <a:fld id="{FAF63893-4B0C-4F88-9650-53ECAF8C5052}" type="slidenum">
              <a:rPr lang="en-IN" smtClean="0"/>
              <a:pPr/>
              <a:t>‹#›</a:t>
            </a:fld>
            <a:endParaRPr lang="en-IN" dirty="0"/>
          </a:p>
        </p:txBody>
      </p:sp>
      <p:sp>
        <p:nvSpPr>
          <p:cNvPr id="36" name="Title 18">
            <a:extLst>
              <a:ext uri="{FF2B5EF4-FFF2-40B4-BE49-F238E27FC236}">
                <a16:creationId xmlns:a16="http://schemas.microsoft.com/office/drawing/2014/main" id="{1BE40577-CD48-42B9-9DE5-928FF91842D7}"/>
              </a:ext>
            </a:extLst>
          </p:cNvPr>
          <p:cNvSpPr>
            <a:spLocks noGrp="1"/>
          </p:cNvSpPr>
          <p:nvPr>
            <p:ph type="title"/>
          </p:nvPr>
        </p:nvSpPr>
        <p:spPr>
          <a:xfrm>
            <a:off x="316392" y="266371"/>
            <a:ext cx="10972800" cy="584775"/>
          </a:xfrm>
          <a:prstGeom prst="rect">
            <a:avLst/>
          </a:prstGeom>
        </p:spPr>
        <p:txBody>
          <a:bodyPr/>
          <a:lstStyle>
            <a:lvl1pPr>
              <a:defRPr lang="en-US" sz="2800" b="1" kern="1200" smtClean="0">
                <a:solidFill>
                  <a:schemeClr val="tx1"/>
                </a:solidFill>
                <a:latin typeface="Poppins" panose="00000500000000000000" pitchFamily="50" charset="0"/>
                <a:ea typeface="+mn-ea"/>
                <a:cs typeface="Poppins" panose="00000500000000000000" pitchFamily="50" charset="0"/>
              </a:defRPr>
            </a:lvl1pPr>
          </a:lstStyle>
          <a:p>
            <a:r>
              <a:rPr lang="en-US" dirty="0"/>
              <a:t>Click to edit Master title style</a:t>
            </a:r>
            <a:endParaRPr lang="en-IN" dirty="0"/>
          </a:p>
        </p:txBody>
      </p:sp>
      <p:pic>
        <p:nvPicPr>
          <p:cNvPr id="14" name="Graphic 13">
            <a:extLst>
              <a:ext uri="{FF2B5EF4-FFF2-40B4-BE49-F238E27FC236}">
                <a16:creationId xmlns:a16="http://schemas.microsoft.com/office/drawing/2014/main" id="{DC971B60-CEE7-442E-9FEA-18DC061FE36C}"/>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423952" y="0"/>
            <a:ext cx="12192000" cy="55002"/>
          </a:xfrm>
          <a:prstGeom prst="rect">
            <a:avLst/>
          </a:prstGeom>
        </p:spPr>
      </p:pic>
      <p:sp>
        <p:nvSpPr>
          <p:cNvPr id="15" name="Rectangle 14">
            <a:extLst>
              <a:ext uri="{FF2B5EF4-FFF2-40B4-BE49-F238E27FC236}">
                <a16:creationId xmlns:a16="http://schemas.microsoft.com/office/drawing/2014/main" id="{A00DAF6B-069C-4FCF-8238-7C2295131E65}"/>
              </a:ext>
            </a:extLst>
          </p:cNvPr>
          <p:cNvSpPr/>
          <p:nvPr userDrawn="1"/>
        </p:nvSpPr>
        <p:spPr>
          <a:xfrm>
            <a:off x="11518084" y="125835"/>
            <a:ext cx="140536" cy="140536"/>
          </a:xfrm>
          <a:prstGeom prst="rect">
            <a:avLst/>
          </a:prstGeom>
          <a:solidFill>
            <a:srgbClr val="FE5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B3367F40-AE9E-4FC5-8340-18D3202BD7AD}"/>
              </a:ext>
            </a:extLst>
          </p:cNvPr>
          <p:cNvSpPr/>
          <p:nvPr userDrawn="1"/>
        </p:nvSpPr>
        <p:spPr>
          <a:xfrm>
            <a:off x="11734492" y="125835"/>
            <a:ext cx="140536" cy="140536"/>
          </a:xfrm>
          <a:prstGeom prst="rect">
            <a:avLst/>
          </a:prstGeom>
          <a:solidFill>
            <a:srgbClr val="6DCD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9EBAA811-B484-4788-B4E7-091DC010C245}"/>
              </a:ext>
            </a:extLst>
          </p:cNvPr>
          <p:cNvSpPr/>
          <p:nvPr userDrawn="1"/>
        </p:nvSpPr>
        <p:spPr>
          <a:xfrm>
            <a:off x="11950900" y="125835"/>
            <a:ext cx="140536" cy="140536"/>
          </a:xfrm>
          <a:prstGeom prst="rect">
            <a:avLst/>
          </a:prstGeom>
          <a:solidFill>
            <a:srgbClr val="004E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4429441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meline layout 1">
    <p:spTree>
      <p:nvGrpSpPr>
        <p:cNvPr id="1" name=""/>
        <p:cNvGrpSpPr/>
        <p:nvPr/>
      </p:nvGrpSpPr>
      <p:grpSpPr>
        <a:xfrm>
          <a:off x="0" y="0"/>
          <a:ext cx="0" cy="0"/>
          <a:chOff x="0" y="0"/>
          <a:chExt cx="0" cy="0"/>
        </a:xfrm>
      </p:grpSpPr>
      <p:sp>
        <p:nvSpPr>
          <p:cNvPr id="16" name="Picture Placeholder 15">
            <a:extLst>
              <a:ext uri="{FF2B5EF4-FFF2-40B4-BE49-F238E27FC236}">
                <a16:creationId xmlns:a16="http://schemas.microsoft.com/office/drawing/2014/main" id="{CF3EB9C9-B6A4-4784-AB45-EAA49FE1E638}"/>
              </a:ext>
            </a:extLst>
          </p:cNvPr>
          <p:cNvSpPr>
            <a:spLocks noGrp="1"/>
          </p:cNvSpPr>
          <p:nvPr>
            <p:ph type="pic" sz="quarter" idx="11"/>
          </p:nvPr>
        </p:nvSpPr>
        <p:spPr>
          <a:xfrm>
            <a:off x="0" y="-1"/>
            <a:ext cx="12192000" cy="2457449"/>
          </a:xfrm>
          <a:custGeom>
            <a:avLst/>
            <a:gdLst>
              <a:gd name="connsiteX0" fmla="*/ 0 w 12192000"/>
              <a:gd name="connsiteY0" fmla="*/ 0 h 2457449"/>
              <a:gd name="connsiteX1" fmla="*/ 12192000 w 12192000"/>
              <a:gd name="connsiteY1" fmla="*/ 0 h 2457449"/>
              <a:gd name="connsiteX2" fmla="*/ 12192000 w 12192000"/>
              <a:gd name="connsiteY2" fmla="*/ 2457449 h 2457449"/>
              <a:gd name="connsiteX3" fmla="*/ 6639929 w 12192000"/>
              <a:gd name="connsiteY3" fmla="*/ 2457449 h 2457449"/>
              <a:gd name="connsiteX4" fmla="*/ 6700400 w 12192000"/>
              <a:gd name="connsiteY4" fmla="*/ 2352555 h 2457449"/>
              <a:gd name="connsiteX5" fmla="*/ 6700400 w 12192000"/>
              <a:gd name="connsiteY5" fmla="*/ 2352240 h 2457449"/>
              <a:gd name="connsiteX6" fmla="*/ 5492335 w 12192000"/>
              <a:gd name="connsiteY6" fmla="*/ 2352240 h 2457449"/>
              <a:gd name="connsiteX7" fmla="*/ 5492335 w 12192000"/>
              <a:gd name="connsiteY7" fmla="*/ 2457449 h 2457449"/>
              <a:gd name="connsiteX8" fmla="*/ 0 w 12192000"/>
              <a:gd name="connsiteY8" fmla="*/ 2457449 h 2457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2457449">
                <a:moveTo>
                  <a:pt x="0" y="0"/>
                </a:moveTo>
                <a:lnTo>
                  <a:pt x="12192000" y="0"/>
                </a:lnTo>
                <a:lnTo>
                  <a:pt x="12192000" y="2457449"/>
                </a:lnTo>
                <a:lnTo>
                  <a:pt x="6639929" y="2457449"/>
                </a:lnTo>
                <a:lnTo>
                  <a:pt x="6700400" y="2352555"/>
                </a:lnTo>
                <a:lnTo>
                  <a:pt x="6700400" y="2352240"/>
                </a:lnTo>
                <a:lnTo>
                  <a:pt x="5492335" y="2352240"/>
                </a:lnTo>
                <a:lnTo>
                  <a:pt x="5492335" y="2457449"/>
                </a:lnTo>
                <a:lnTo>
                  <a:pt x="0" y="2457449"/>
                </a:lnTo>
                <a:close/>
              </a:path>
            </a:pathLst>
          </a:custGeom>
          <a:solidFill>
            <a:srgbClr val="404040"/>
          </a:solidFill>
        </p:spPr>
        <p:txBody>
          <a:bodyPr wrap="square" anchor="ctr">
            <a:noAutofit/>
          </a:bodyPr>
          <a:lstStyle>
            <a:lvl1pPr algn="ctr">
              <a:defRPr sz="1800">
                <a:solidFill>
                  <a:schemeClr val="bg1"/>
                </a:solidFill>
              </a:defRPr>
            </a:lvl1pPr>
          </a:lstStyle>
          <a:p>
            <a:endParaRPr lang="en-IN" dirty="0"/>
          </a:p>
        </p:txBody>
      </p:sp>
      <p:sp>
        <p:nvSpPr>
          <p:cNvPr id="63" name="TextBox 62">
            <a:extLst>
              <a:ext uri="{FF2B5EF4-FFF2-40B4-BE49-F238E27FC236}">
                <a16:creationId xmlns:a16="http://schemas.microsoft.com/office/drawing/2014/main" id="{986E6D9D-F4E3-4576-82C1-9B88B8920CDD}"/>
              </a:ext>
            </a:extLst>
          </p:cNvPr>
          <p:cNvSpPr txBox="1"/>
          <p:nvPr userDrawn="1"/>
        </p:nvSpPr>
        <p:spPr>
          <a:xfrm>
            <a:off x="0" y="6575289"/>
            <a:ext cx="3110147" cy="230832"/>
          </a:xfrm>
          <a:prstGeom prst="rect">
            <a:avLst/>
          </a:prstGeom>
          <a:noFill/>
        </p:spPr>
        <p:txBody>
          <a:bodyPr wrap="none" rtlCol="0">
            <a:spAutoFit/>
          </a:bodyPr>
          <a:lstStyle/>
          <a:p>
            <a:pPr algn="r"/>
            <a:r>
              <a:rPr lang="en-US" sz="900" dirty="0">
                <a:solidFill>
                  <a:schemeClr val="tx1">
                    <a:lumMod val="50000"/>
                    <a:lumOff val="50000"/>
                  </a:schemeClr>
                </a:solidFill>
                <a:latin typeface="Poppins" panose="00000500000000000000" pitchFamily="50" charset="0"/>
                <a:cs typeface="Poppins" panose="00000500000000000000" pitchFamily="50" charset="0"/>
              </a:rPr>
              <a:t>© COPYRIGHT 2025, TREDENCE. ALL RIGHTS RESERVED</a:t>
            </a:r>
            <a:endParaRPr lang="en-IN" sz="900" dirty="0">
              <a:solidFill>
                <a:schemeClr val="tx1">
                  <a:lumMod val="50000"/>
                  <a:lumOff val="50000"/>
                </a:schemeClr>
              </a:solidFill>
              <a:latin typeface="Poppins" panose="00000500000000000000" pitchFamily="50" charset="0"/>
              <a:cs typeface="Poppins" panose="00000500000000000000" pitchFamily="50" charset="0"/>
            </a:endParaRPr>
          </a:p>
        </p:txBody>
      </p:sp>
      <p:grpSp>
        <p:nvGrpSpPr>
          <p:cNvPr id="64" name="Group 63">
            <a:extLst>
              <a:ext uri="{FF2B5EF4-FFF2-40B4-BE49-F238E27FC236}">
                <a16:creationId xmlns:a16="http://schemas.microsoft.com/office/drawing/2014/main" id="{3FC12268-4548-47B5-BBC2-C09560F75B85}"/>
              </a:ext>
            </a:extLst>
          </p:cNvPr>
          <p:cNvGrpSpPr/>
          <p:nvPr userDrawn="1"/>
        </p:nvGrpSpPr>
        <p:grpSpPr>
          <a:xfrm>
            <a:off x="5902296" y="6657690"/>
            <a:ext cx="387409" cy="0"/>
            <a:chOff x="5905144" y="6657690"/>
            <a:chExt cx="387409" cy="0"/>
          </a:xfrm>
        </p:grpSpPr>
        <p:cxnSp>
          <p:nvCxnSpPr>
            <p:cNvPr id="65" name="Straight Connector 64">
              <a:extLst>
                <a:ext uri="{FF2B5EF4-FFF2-40B4-BE49-F238E27FC236}">
                  <a16:creationId xmlns:a16="http://schemas.microsoft.com/office/drawing/2014/main" id="{F1D40E5A-CF6C-460B-A94D-67318400F0BE}"/>
                </a:ext>
              </a:extLst>
            </p:cNvPr>
            <p:cNvCxnSpPr>
              <a:cxnSpLocks/>
            </p:cNvCxnSpPr>
            <p:nvPr userDrawn="1"/>
          </p:nvCxnSpPr>
          <p:spPr>
            <a:xfrm>
              <a:off x="5905144" y="6657690"/>
              <a:ext cx="71215" cy="0"/>
            </a:xfrm>
            <a:prstGeom prst="line">
              <a:avLst/>
            </a:prstGeom>
            <a:ln w="28575">
              <a:solidFill>
                <a:srgbClr val="FE5000"/>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A7258CC2-3A17-49B2-AC3E-392A5DB89165}"/>
                </a:ext>
              </a:extLst>
            </p:cNvPr>
            <p:cNvCxnSpPr>
              <a:cxnSpLocks/>
            </p:cNvCxnSpPr>
            <p:nvPr userDrawn="1"/>
          </p:nvCxnSpPr>
          <p:spPr>
            <a:xfrm>
              <a:off x="6221338" y="6657690"/>
              <a:ext cx="71215" cy="0"/>
            </a:xfrm>
            <a:prstGeom prst="line">
              <a:avLst/>
            </a:prstGeom>
            <a:ln w="28575">
              <a:solidFill>
                <a:srgbClr val="FE5000"/>
              </a:solidFill>
            </a:ln>
          </p:spPr>
          <p:style>
            <a:lnRef idx="1">
              <a:schemeClr val="accent1"/>
            </a:lnRef>
            <a:fillRef idx="0">
              <a:schemeClr val="accent1"/>
            </a:fillRef>
            <a:effectRef idx="0">
              <a:schemeClr val="accent1"/>
            </a:effectRef>
            <a:fontRef idx="minor">
              <a:schemeClr val="tx1"/>
            </a:fontRef>
          </p:style>
        </p:cxnSp>
      </p:grpSp>
      <p:pic>
        <p:nvPicPr>
          <p:cNvPr id="67" name="Graphic 66">
            <a:extLst>
              <a:ext uri="{FF2B5EF4-FFF2-40B4-BE49-F238E27FC236}">
                <a16:creationId xmlns:a16="http://schemas.microsoft.com/office/drawing/2014/main" id="{C8386C3C-7BC4-4B1A-AC1D-A01540E347B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734492" y="6583835"/>
            <a:ext cx="180984" cy="192001"/>
          </a:xfrm>
          <a:prstGeom prst="rect">
            <a:avLst/>
          </a:prstGeom>
        </p:spPr>
      </p:pic>
      <p:cxnSp>
        <p:nvCxnSpPr>
          <p:cNvPr id="68" name="Straight Connector 67">
            <a:extLst>
              <a:ext uri="{FF2B5EF4-FFF2-40B4-BE49-F238E27FC236}">
                <a16:creationId xmlns:a16="http://schemas.microsoft.com/office/drawing/2014/main" id="{3E669637-C2B2-4A48-B89D-5CE3053F408D}"/>
              </a:ext>
            </a:extLst>
          </p:cNvPr>
          <p:cNvCxnSpPr>
            <a:cxnSpLocks/>
          </p:cNvCxnSpPr>
          <p:nvPr userDrawn="1"/>
        </p:nvCxnSpPr>
        <p:spPr>
          <a:xfrm>
            <a:off x="0" y="6496048"/>
            <a:ext cx="121920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69" name="Slide Number Placeholder 5">
            <a:extLst>
              <a:ext uri="{FF2B5EF4-FFF2-40B4-BE49-F238E27FC236}">
                <a16:creationId xmlns:a16="http://schemas.microsoft.com/office/drawing/2014/main" id="{27262945-913D-445F-ADA6-A22C5A7ECFC3}"/>
              </a:ext>
            </a:extLst>
          </p:cNvPr>
          <p:cNvSpPr>
            <a:spLocks noGrp="1"/>
          </p:cNvSpPr>
          <p:nvPr>
            <p:ph type="sldNum" sz="quarter" idx="4"/>
          </p:nvPr>
        </p:nvSpPr>
        <p:spPr>
          <a:xfrm>
            <a:off x="5905500" y="6499675"/>
            <a:ext cx="380999" cy="365125"/>
          </a:xfrm>
          <a:prstGeom prst="rect">
            <a:avLst/>
          </a:prstGeom>
        </p:spPr>
        <p:txBody>
          <a:bodyPr vert="horz" lIns="91440" tIns="45720" rIns="91440" bIns="45720" rtlCol="0" anchor="ctr"/>
          <a:lstStyle>
            <a:lvl1pPr algn="ctr">
              <a:defRPr sz="1000">
                <a:solidFill>
                  <a:schemeClr val="tx1">
                    <a:tint val="75000"/>
                  </a:schemeClr>
                </a:solidFill>
                <a:latin typeface="Poppins" panose="00000500000000000000" pitchFamily="50" charset="0"/>
                <a:cs typeface="Poppins" panose="00000500000000000000" pitchFamily="50" charset="0"/>
              </a:defRPr>
            </a:lvl1pPr>
          </a:lstStyle>
          <a:p>
            <a:fld id="{FAF63893-4B0C-4F88-9650-53ECAF8C5052}" type="slidenum">
              <a:rPr lang="en-IN" smtClean="0"/>
              <a:pPr/>
              <a:t>‹#›</a:t>
            </a:fld>
            <a:endParaRPr lang="en-IN" dirty="0"/>
          </a:p>
        </p:txBody>
      </p:sp>
      <p:sp>
        <p:nvSpPr>
          <p:cNvPr id="30" name="Title 18">
            <a:extLst>
              <a:ext uri="{FF2B5EF4-FFF2-40B4-BE49-F238E27FC236}">
                <a16:creationId xmlns:a16="http://schemas.microsoft.com/office/drawing/2014/main" id="{6D116BA0-A4CD-43AC-9E0C-B9621E19A87E}"/>
              </a:ext>
            </a:extLst>
          </p:cNvPr>
          <p:cNvSpPr>
            <a:spLocks noGrp="1"/>
          </p:cNvSpPr>
          <p:nvPr>
            <p:ph type="title"/>
          </p:nvPr>
        </p:nvSpPr>
        <p:spPr>
          <a:xfrm>
            <a:off x="316392" y="478200"/>
            <a:ext cx="11599084" cy="604781"/>
          </a:xfrm>
          <a:prstGeom prst="rect">
            <a:avLst/>
          </a:prstGeom>
          <a:noFill/>
        </p:spPr>
        <p:txBody>
          <a:bodyPr wrap="square" rtlCol="0">
            <a:spAutoFit/>
          </a:bodyPr>
          <a:lstStyle>
            <a:lvl1pPr algn="ctr">
              <a:defRPr lang="en-IN" sz="3600" b="1" dirty="0">
                <a:solidFill>
                  <a:schemeClr val="bg1"/>
                </a:solidFill>
                <a:latin typeface="Poppins" panose="00000500000000000000" pitchFamily="50" charset="0"/>
                <a:ea typeface="+mn-ea"/>
                <a:cs typeface="Poppins" panose="00000500000000000000" pitchFamily="50" charset="0"/>
              </a:defRPr>
            </a:lvl1pPr>
          </a:lstStyle>
          <a:p>
            <a:pPr marL="0" lvl="0" algn="ctr"/>
            <a:r>
              <a:rPr lang="en-US" dirty="0"/>
              <a:t>Click to edit Master title style</a:t>
            </a:r>
            <a:endParaRPr lang="en-IN" dirty="0"/>
          </a:p>
        </p:txBody>
      </p:sp>
      <p:sp>
        <p:nvSpPr>
          <p:cNvPr id="4" name="Text Placeholder 3">
            <a:extLst>
              <a:ext uri="{FF2B5EF4-FFF2-40B4-BE49-F238E27FC236}">
                <a16:creationId xmlns:a16="http://schemas.microsoft.com/office/drawing/2014/main" id="{D770FD93-F6BB-4DB2-B1B0-2D78C411BE6B}"/>
              </a:ext>
            </a:extLst>
          </p:cNvPr>
          <p:cNvSpPr>
            <a:spLocks noGrp="1"/>
          </p:cNvSpPr>
          <p:nvPr>
            <p:ph type="body" sz="quarter" idx="10" hasCustomPrompt="1"/>
          </p:nvPr>
        </p:nvSpPr>
        <p:spPr>
          <a:xfrm>
            <a:off x="3051334" y="1534361"/>
            <a:ext cx="5844354" cy="291618"/>
          </a:xfrm>
          <a:prstGeom prst="rect">
            <a:avLst/>
          </a:prstGeom>
          <a:noFill/>
        </p:spPr>
        <p:txBody>
          <a:bodyPr wrap="square" rtlCol="0">
            <a:spAutoFit/>
          </a:bodyPr>
          <a:lstStyle>
            <a:lvl1pPr marL="0" indent="0" algn="ctr">
              <a:buNone/>
              <a:defRPr lang="en-US" sz="1400" dirty="0" smtClean="0">
                <a:solidFill>
                  <a:schemeClr val="bg1"/>
                </a:solidFill>
                <a:latin typeface="Poppins Light" panose="00000400000000000000" pitchFamily="50" charset="0"/>
                <a:cs typeface="Poppins Light" panose="00000400000000000000" pitchFamily="50" charset="0"/>
              </a:defRPr>
            </a:lvl1pPr>
            <a:lvl2pPr marL="228600" indent="0" algn="ctr">
              <a:buNone/>
              <a:defRPr lang="en-US" sz="1800" dirty="0" smtClean="0">
                <a:solidFill>
                  <a:schemeClr val="bg1"/>
                </a:solidFill>
              </a:defRPr>
            </a:lvl2pPr>
            <a:lvl3pPr marL="685800" indent="0" algn="ctr">
              <a:buNone/>
              <a:defRPr lang="en-US" sz="1800" dirty="0" smtClean="0">
                <a:solidFill>
                  <a:schemeClr val="bg1"/>
                </a:solidFill>
              </a:defRPr>
            </a:lvl3pPr>
            <a:lvl4pPr marL="1143000" indent="0" algn="ctr">
              <a:buNone/>
              <a:defRPr lang="en-US" dirty="0" smtClean="0">
                <a:solidFill>
                  <a:schemeClr val="bg1"/>
                </a:solidFill>
              </a:defRPr>
            </a:lvl4pPr>
            <a:lvl5pPr marL="1600200" indent="0" algn="ctr">
              <a:buNone/>
              <a:defRPr lang="en-IN" dirty="0">
                <a:solidFill>
                  <a:schemeClr val="bg1"/>
                </a:solidFill>
              </a:defRPr>
            </a:lvl5pPr>
          </a:lstStyle>
          <a:p>
            <a:pPr marL="0" lvl="0" algn="ctr"/>
            <a:r>
              <a:rPr lang="en-IN" dirty="0"/>
              <a:t>Click to Add text</a:t>
            </a:r>
          </a:p>
        </p:txBody>
      </p:sp>
      <p:pic>
        <p:nvPicPr>
          <p:cNvPr id="17" name="Graphic 16">
            <a:extLst>
              <a:ext uri="{FF2B5EF4-FFF2-40B4-BE49-F238E27FC236}">
                <a16:creationId xmlns:a16="http://schemas.microsoft.com/office/drawing/2014/main" id="{A3F23D3B-C775-4E07-AB68-9ABFFA860AE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492334" y="2352239"/>
            <a:ext cx="1207331" cy="1280821"/>
          </a:xfrm>
          <a:prstGeom prst="rect">
            <a:avLst/>
          </a:prstGeom>
        </p:spPr>
      </p:pic>
    </p:spTree>
    <p:extLst>
      <p:ext uri="{BB962C8B-B14F-4D97-AF65-F5344CB8AC3E}">
        <p14:creationId xmlns:p14="http://schemas.microsoft.com/office/powerpoint/2010/main" val="61993693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meline layout 2">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4440641B-EC19-4365-9406-539E1DD82597}"/>
              </a:ext>
            </a:extLst>
          </p:cNvPr>
          <p:cNvSpPr>
            <a:spLocks noGrp="1"/>
          </p:cNvSpPr>
          <p:nvPr>
            <p:ph type="pic" sz="quarter" idx="10"/>
          </p:nvPr>
        </p:nvSpPr>
        <p:spPr>
          <a:xfrm>
            <a:off x="6526213" y="1901825"/>
            <a:ext cx="5208587" cy="2186529"/>
          </a:xfrm>
          <a:prstGeom prst="rect">
            <a:avLst/>
          </a:prstGeom>
          <a:solidFill>
            <a:srgbClr val="404040"/>
          </a:solidFill>
        </p:spPr>
        <p:txBody>
          <a:bodyPr anchor="ctr"/>
          <a:lstStyle>
            <a:lvl1pPr algn="ctr">
              <a:defRPr sz="1800">
                <a:solidFill>
                  <a:schemeClr val="bg1"/>
                </a:solidFill>
              </a:defRPr>
            </a:lvl1pPr>
          </a:lstStyle>
          <a:p>
            <a:endParaRPr lang="en-IN" dirty="0"/>
          </a:p>
        </p:txBody>
      </p:sp>
      <p:sp>
        <p:nvSpPr>
          <p:cNvPr id="63" name="TextBox 62">
            <a:extLst>
              <a:ext uri="{FF2B5EF4-FFF2-40B4-BE49-F238E27FC236}">
                <a16:creationId xmlns:a16="http://schemas.microsoft.com/office/drawing/2014/main" id="{986E6D9D-F4E3-4576-82C1-9B88B8920CDD}"/>
              </a:ext>
            </a:extLst>
          </p:cNvPr>
          <p:cNvSpPr txBox="1"/>
          <p:nvPr userDrawn="1"/>
        </p:nvSpPr>
        <p:spPr>
          <a:xfrm>
            <a:off x="0" y="6575289"/>
            <a:ext cx="3110147" cy="230832"/>
          </a:xfrm>
          <a:prstGeom prst="rect">
            <a:avLst/>
          </a:prstGeom>
          <a:noFill/>
        </p:spPr>
        <p:txBody>
          <a:bodyPr wrap="none" rtlCol="0">
            <a:spAutoFit/>
          </a:bodyPr>
          <a:lstStyle/>
          <a:p>
            <a:pPr algn="r"/>
            <a:r>
              <a:rPr lang="en-US" sz="900" dirty="0">
                <a:solidFill>
                  <a:schemeClr val="tx1">
                    <a:lumMod val="50000"/>
                    <a:lumOff val="50000"/>
                  </a:schemeClr>
                </a:solidFill>
                <a:latin typeface="Poppins" panose="00000500000000000000" pitchFamily="50" charset="0"/>
                <a:cs typeface="Poppins" panose="00000500000000000000" pitchFamily="50" charset="0"/>
              </a:rPr>
              <a:t>© COPYRIGHT 2025, TREDENCE. ALL RIGHTS RESERVED</a:t>
            </a:r>
            <a:endParaRPr lang="en-IN" sz="900" dirty="0">
              <a:solidFill>
                <a:schemeClr val="tx1">
                  <a:lumMod val="50000"/>
                  <a:lumOff val="50000"/>
                </a:schemeClr>
              </a:solidFill>
              <a:latin typeface="Poppins" panose="00000500000000000000" pitchFamily="50" charset="0"/>
              <a:cs typeface="Poppins" panose="00000500000000000000" pitchFamily="50" charset="0"/>
            </a:endParaRPr>
          </a:p>
        </p:txBody>
      </p:sp>
      <p:grpSp>
        <p:nvGrpSpPr>
          <p:cNvPr id="64" name="Group 63">
            <a:extLst>
              <a:ext uri="{FF2B5EF4-FFF2-40B4-BE49-F238E27FC236}">
                <a16:creationId xmlns:a16="http://schemas.microsoft.com/office/drawing/2014/main" id="{3FC12268-4548-47B5-BBC2-C09560F75B85}"/>
              </a:ext>
            </a:extLst>
          </p:cNvPr>
          <p:cNvGrpSpPr/>
          <p:nvPr userDrawn="1"/>
        </p:nvGrpSpPr>
        <p:grpSpPr>
          <a:xfrm>
            <a:off x="5902296" y="6657690"/>
            <a:ext cx="387409" cy="0"/>
            <a:chOff x="5905144" y="6657690"/>
            <a:chExt cx="387409" cy="0"/>
          </a:xfrm>
        </p:grpSpPr>
        <p:cxnSp>
          <p:nvCxnSpPr>
            <p:cNvPr id="65" name="Straight Connector 64">
              <a:extLst>
                <a:ext uri="{FF2B5EF4-FFF2-40B4-BE49-F238E27FC236}">
                  <a16:creationId xmlns:a16="http://schemas.microsoft.com/office/drawing/2014/main" id="{F1D40E5A-CF6C-460B-A94D-67318400F0BE}"/>
                </a:ext>
              </a:extLst>
            </p:cNvPr>
            <p:cNvCxnSpPr>
              <a:cxnSpLocks/>
            </p:cNvCxnSpPr>
            <p:nvPr userDrawn="1"/>
          </p:nvCxnSpPr>
          <p:spPr>
            <a:xfrm>
              <a:off x="5905144" y="6657690"/>
              <a:ext cx="71215" cy="0"/>
            </a:xfrm>
            <a:prstGeom prst="line">
              <a:avLst/>
            </a:prstGeom>
            <a:ln w="28575">
              <a:solidFill>
                <a:srgbClr val="FE5000"/>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A7258CC2-3A17-49B2-AC3E-392A5DB89165}"/>
                </a:ext>
              </a:extLst>
            </p:cNvPr>
            <p:cNvCxnSpPr>
              <a:cxnSpLocks/>
            </p:cNvCxnSpPr>
            <p:nvPr userDrawn="1"/>
          </p:nvCxnSpPr>
          <p:spPr>
            <a:xfrm>
              <a:off x="6221338" y="6657690"/>
              <a:ext cx="71215" cy="0"/>
            </a:xfrm>
            <a:prstGeom prst="line">
              <a:avLst/>
            </a:prstGeom>
            <a:ln w="28575">
              <a:solidFill>
                <a:srgbClr val="FE5000"/>
              </a:solidFill>
            </a:ln>
          </p:spPr>
          <p:style>
            <a:lnRef idx="1">
              <a:schemeClr val="accent1"/>
            </a:lnRef>
            <a:fillRef idx="0">
              <a:schemeClr val="accent1"/>
            </a:fillRef>
            <a:effectRef idx="0">
              <a:schemeClr val="accent1"/>
            </a:effectRef>
            <a:fontRef idx="minor">
              <a:schemeClr val="tx1"/>
            </a:fontRef>
          </p:style>
        </p:cxnSp>
      </p:grpSp>
      <p:pic>
        <p:nvPicPr>
          <p:cNvPr id="67" name="Graphic 66">
            <a:extLst>
              <a:ext uri="{FF2B5EF4-FFF2-40B4-BE49-F238E27FC236}">
                <a16:creationId xmlns:a16="http://schemas.microsoft.com/office/drawing/2014/main" id="{C8386C3C-7BC4-4B1A-AC1D-A01540E347B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734492" y="6583835"/>
            <a:ext cx="180984" cy="192001"/>
          </a:xfrm>
          <a:prstGeom prst="rect">
            <a:avLst/>
          </a:prstGeom>
        </p:spPr>
      </p:pic>
      <p:cxnSp>
        <p:nvCxnSpPr>
          <p:cNvPr id="68" name="Straight Connector 67">
            <a:extLst>
              <a:ext uri="{FF2B5EF4-FFF2-40B4-BE49-F238E27FC236}">
                <a16:creationId xmlns:a16="http://schemas.microsoft.com/office/drawing/2014/main" id="{3E669637-C2B2-4A48-B89D-5CE3053F408D}"/>
              </a:ext>
            </a:extLst>
          </p:cNvPr>
          <p:cNvCxnSpPr>
            <a:cxnSpLocks/>
          </p:cNvCxnSpPr>
          <p:nvPr userDrawn="1"/>
        </p:nvCxnSpPr>
        <p:spPr>
          <a:xfrm>
            <a:off x="0" y="6496048"/>
            <a:ext cx="121920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69" name="Slide Number Placeholder 5">
            <a:extLst>
              <a:ext uri="{FF2B5EF4-FFF2-40B4-BE49-F238E27FC236}">
                <a16:creationId xmlns:a16="http://schemas.microsoft.com/office/drawing/2014/main" id="{27262945-913D-445F-ADA6-A22C5A7ECFC3}"/>
              </a:ext>
            </a:extLst>
          </p:cNvPr>
          <p:cNvSpPr>
            <a:spLocks noGrp="1"/>
          </p:cNvSpPr>
          <p:nvPr>
            <p:ph type="sldNum" sz="quarter" idx="4"/>
          </p:nvPr>
        </p:nvSpPr>
        <p:spPr>
          <a:xfrm>
            <a:off x="5905500" y="6499675"/>
            <a:ext cx="380999" cy="365125"/>
          </a:xfrm>
          <a:prstGeom prst="rect">
            <a:avLst/>
          </a:prstGeom>
        </p:spPr>
        <p:txBody>
          <a:bodyPr vert="horz" lIns="91440" tIns="45720" rIns="91440" bIns="45720" rtlCol="0" anchor="ctr"/>
          <a:lstStyle>
            <a:lvl1pPr algn="ctr">
              <a:defRPr sz="1000">
                <a:solidFill>
                  <a:schemeClr val="tx1">
                    <a:tint val="75000"/>
                  </a:schemeClr>
                </a:solidFill>
                <a:latin typeface="Poppins" panose="00000500000000000000" pitchFamily="50" charset="0"/>
                <a:cs typeface="Poppins" panose="00000500000000000000" pitchFamily="50" charset="0"/>
              </a:defRPr>
            </a:lvl1pPr>
          </a:lstStyle>
          <a:p>
            <a:fld id="{FAF63893-4B0C-4F88-9650-53ECAF8C5052}" type="slidenum">
              <a:rPr lang="en-IN" smtClean="0"/>
              <a:pPr/>
              <a:t>‹#›</a:t>
            </a:fld>
            <a:endParaRPr lang="en-IN" dirty="0"/>
          </a:p>
        </p:txBody>
      </p:sp>
    </p:spTree>
    <p:extLst>
      <p:ext uri="{BB962C8B-B14F-4D97-AF65-F5344CB8AC3E}">
        <p14:creationId xmlns:p14="http://schemas.microsoft.com/office/powerpoint/2010/main" val="135424091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meline layout 4">
    <p:spTree>
      <p:nvGrpSpPr>
        <p:cNvPr id="1" name=""/>
        <p:cNvGrpSpPr/>
        <p:nvPr/>
      </p:nvGrpSpPr>
      <p:grpSpPr>
        <a:xfrm>
          <a:off x="0" y="0"/>
          <a:ext cx="0" cy="0"/>
          <a:chOff x="0" y="0"/>
          <a:chExt cx="0" cy="0"/>
        </a:xfrm>
      </p:grpSpPr>
      <p:sp>
        <p:nvSpPr>
          <p:cNvPr id="32" name="Picture Placeholder 31">
            <a:extLst>
              <a:ext uri="{FF2B5EF4-FFF2-40B4-BE49-F238E27FC236}">
                <a16:creationId xmlns:a16="http://schemas.microsoft.com/office/drawing/2014/main" id="{17637F0D-E93D-4FB8-95FA-64686B9ECC05}"/>
              </a:ext>
            </a:extLst>
          </p:cNvPr>
          <p:cNvSpPr>
            <a:spLocks noGrp="1"/>
          </p:cNvSpPr>
          <p:nvPr>
            <p:ph type="pic" sz="quarter" idx="10"/>
          </p:nvPr>
        </p:nvSpPr>
        <p:spPr>
          <a:xfrm>
            <a:off x="5462588" y="1370013"/>
            <a:ext cx="6729412" cy="2405062"/>
          </a:xfrm>
          <a:prstGeom prst="rect">
            <a:avLst/>
          </a:prstGeom>
          <a:solidFill>
            <a:srgbClr val="404040"/>
          </a:solidFill>
        </p:spPr>
        <p:txBody>
          <a:bodyPr anchor="ctr"/>
          <a:lstStyle>
            <a:lvl1pPr algn="ctr">
              <a:defRPr sz="1400">
                <a:solidFill>
                  <a:schemeClr val="bg1"/>
                </a:solidFill>
              </a:defRPr>
            </a:lvl1pPr>
          </a:lstStyle>
          <a:p>
            <a:endParaRPr lang="en-IN" dirty="0"/>
          </a:p>
        </p:txBody>
      </p:sp>
      <p:pic>
        <p:nvPicPr>
          <p:cNvPr id="6" name="Graphic 5">
            <a:extLst>
              <a:ext uri="{FF2B5EF4-FFF2-40B4-BE49-F238E27FC236}">
                <a16:creationId xmlns:a16="http://schemas.microsoft.com/office/drawing/2014/main" id="{306EA5ED-3A95-48FF-904C-582DFE81F0A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1" y="4714243"/>
            <a:ext cx="3310131" cy="773396"/>
          </a:xfrm>
          <a:prstGeom prst="rect">
            <a:avLst/>
          </a:prstGeom>
        </p:spPr>
      </p:pic>
      <p:sp>
        <p:nvSpPr>
          <p:cNvPr id="30" name="Title 18">
            <a:extLst>
              <a:ext uri="{FF2B5EF4-FFF2-40B4-BE49-F238E27FC236}">
                <a16:creationId xmlns:a16="http://schemas.microsoft.com/office/drawing/2014/main" id="{19DC3634-D812-4C26-B03B-CBF01B10962C}"/>
              </a:ext>
            </a:extLst>
          </p:cNvPr>
          <p:cNvSpPr>
            <a:spLocks noGrp="1"/>
          </p:cNvSpPr>
          <p:nvPr>
            <p:ph type="title"/>
          </p:nvPr>
        </p:nvSpPr>
        <p:spPr>
          <a:xfrm>
            <a:off x="316392" y="266371"/>
            <a:ext cx="10972800" cy="584775"/>
          </a:xfrm>
          <a:prstGeom prst="rect">
            <a:avLst/>
          </a:prstGeom>
        </p:spPr>
        <p:txBody>
          <a:bodyPr/>
          <a:lstStyle>
            <a:lvl1pPr>
              <a:defRPr lang="en-US" sz="2800" b="1" kern="1200" smtClean="0">
                <a:solidFill>
                  <a:schemeClr val="tx1"/>
                </a:solidFill>
                <a:latin typeface="Poppins" panose="00000500000000000000" pitchFamily="50" charset="0"/>
                <a:ea typeface="+mn-ea"/>
                <a:cs typeface="Poppins" panose="00000500000000000000" pitchFamily="50" charset="0"/>
              </a:defRPr>
            </a:lvl1pPr>
          </a:lstStyle>
          <a:p>
            <a:r>
              <a:rPr lang="en-US" dirty="0"/>
              <a:t>Click to edit Master title style</a:t>
            </a:r>
            <a:endParaRPr lang="en-IN" dirty="0"/>
          </a:p>
        </p:txBody>
      </p:sp>
      <p:sp>
        <p:nvSpPr>
          <p:cNvPr id="33" name="TextBox 32">
            <a:extLst>
              <a:ext uri="{FF2B5EF4-FFF2-40B4-BE49-F238E27FC236}">
                <a16:creationId xmlns:a16="http://schemas.microsoft.com/office/drawing/2014/main" id="{E129254D-0F79-41A8-B762-8CE60E83EF63}"/>
              </a:ext>
            </a:extLst>
          </p:cNvPr>
          <p:cNvSpPr txBox="1"/>
          <p:nvPr userDrawn="1"/>
        </p:nvSpPr>
        <p:spPr>
          <a:xfrm>
            <a:off x="0" y="6575289"/>
            <a:ext cx="3110147" cy="230832"/>
          </a:xfrm>
          <a:prstGeom prst="rect">
            <a:avLst/>
          </a:prstGeom>
          <a:noFill/>
        </p:spPr>
        <p:txBody>
          <a:bodyPr wrap="none" rtlCol="0">
            <a:spAutoFit/>
          </a:bodyPr>
          <a:lstStyle/>
          <a:p>
            <a:pPr algn="r"/>
            <a:r>
              <a:rPr lang="en-US" sz="900" dirty="0">
                <a:solidFill>
                  <a:schemeClr val="tx1">
                    <a:lumMod val="50000"/>
                    <a:lumOff val="50000"/>
                  </a:schemeClr>
                </a:solidFill>
                <a:latin typeface="Poppins" panose="00000500000000000000" pitchFamily="50" charset="0"/>
                <a:cs typeface="Poppins" panose="00000500000000000000" pitchFamily="50" charset="0"/>
              </a:rPr>
              <a:t>© COPYRIGHT 2025, TREDENCE. ALL RIGHTS RESERVED</a:t>
            </a:r>
            <a:endParaRPr lang="en-IN" sz="900" dirty="0">
              <a:solidFill>
                <a:schemeClr val="tx1">
                  <a:lumMod val="50000"/>
                  <a:lumOff val="50000"/>
                </a:schemeClr>
              </a:solidFill>
              <a:latin typeface="Poppins" panose="00000500000000000000" pitchFamily="50" charset="0"/>
              <a:cs typeface="Poppins" panose="00000500000000000000" pitchFamily="50" charset="0"/>
            </a:endParaRPr>
          </a:p>
        </p:txBody>
      </p:sp>
      <p:grpSp>
        <p:nvGrpSpPr>
          <p:cNvPr id="34" name="Group 33">
            <a:extLst>
              <a:ext uri="{FF2B5EF4-FFF2-40B4-BE49-F238E27FC236}">
                <a16:creationId xmlns:a16="http://schemas.microsoft.com/office/drawing/2014/main" id="{80DD667F-9CB4-4E98-B371-A69A1EDBF93E}"/>
              </a:ext>
            </a:extLst>
          </p:cNvPr>
          <p:cNvGrpSpPr/>
          <p:nvPr userDrawn="1"/>
        </p:nvGrpSpPr>
        <p:grpSpPr>
          <a:xfrm>
            <a:off x="5902296" y="6657690"/>
            <a:ext cx="387409" cy="0"/>
            <a:chOff x="5905144" y="6657690"/>
            <a:chExt cx="387409" cy="0"/>
          </a:xfrm>
        </p:grpSpPr>
        <p:cxnSp>
          <p:nvCxnSpPr>
            <p:cNvPr id="35" name="Straight Connector 34">
              <a:extLst>
                <a:ext uri="{FF2B5EF4-FFF2-40B4-BE49-F238E27FC236}">
                  <a16:creationId xmlns:a16="http://schemas.microsoft.com/office/drawing/2014/main" id="{C04599BA-4E7F-4218-9FB8-9EFE5F2187E5}"/>
                </a:ext>
              </a:extLst>
            </p:cNvPr>
            <p:cNvCxnSpPr>
              <a:cxnSpLocks/>
            </p:cNvCxnSpPr>
            <p:nvPr userDrawn="1"/>
          </p:nvCxnSpPr>
          <p:spPr>
            <a:xfrm>
              <a:off x="5905144" y="6657690"/>
              <a:ext cx="71215" cy="0"/>
            </a:xfrm>
            <a:prstGeom prst="line">
              <a:avLst/>
            </a:prstGeom>
            <a:ln w="28575">
              <a:solidFill>
                <a:srgbClr val="FE5000"/>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BE592C6A-6837-4727-AC5A-06AF5038F44C}"/>
                </a:ext>
              </a:extLst>
            </p:cNvPr>
            <p:cNvCxnSpPr>
              <a:cxnSpLocks/>
            </p:cNvCxnSpPr>
            <p:nvPr userDrawn="1"/>
          </p:nvCxnSpPr>
          <p:spPr>
            <a:xfrm>
              <a:off x="6221338" y="6657690"/>
              <a:ext cx="71215" cy="0"/>
            </a:xfrm>
            <a:prstGeom prst="line">
              <a:avLst/>
            </a:prstGeom>
            <a:ln w="28575">
              <a:solidFill>
                <a:srgbClr val="FE5000"/>
              </a:solidFill>
            </a:ln>
          </p:spPr>
          <p:style>
            <a:lnRef idx="1">
              <a:schemeClr val="accent1"/>
            </a:lnRef>
            <a:fillRef idx="0">
              <a:schemeClr val="accent1"/>
            </a:fillRef>
            <a:effectRef idx="0">
              <a:schemeClr val="accent1"/>
            </a:effectRef>
            <a:fontRef idx="minor">
              <a:schemeClr val="tx1"/>
            </a:fontRef>
          </p:style>
        </p:cxnSp>
      </p:grpSp>
      <p:pic>
        <p:nvPicPr>
          <p:cNvPr id="37" name="Graphic 36">
            <a:extLst>
              <a:ext uri="{FF2B5EF4-FFF2-40B4-BE49-F238E27FC236}">
                <a16:creationId xmlns:a16="http://schemas.microsoft.com/office/drawing/2014/main" id="{EC822322-0501-4A39-A12E-610CC635714B}"/>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734492" y="6583835"/>
            <a:ext cx="180984" cy="192001"/>
          </a:xfrm>
          <a:prstGeom prst="rect">
            <a:avLst/>
          </a:prstGeom>
        </p:spPr>
      </p:pic>
      <p:cxnSp>
        <p:nvCxnSpPr>
          <p:cNvPr id="38" name="Straight Connector 37">
            <a:extLst>
              <a:ext uri="{FF2B5EF4-FFF2-40B4-BE49-F238E27FC236}">
                <a16:creationId xmlns:a16="http://schemas.microsoft.com/office/drawing/2014/main" id="{67AB2C7C-88A6-4B2F-9A84-92183FA7B6FB}"/>
              </a:ext>
            </a:extLst>
          </p:cNvPr>
          <p:cNvCxnSpPr>
            <a:cxnSpLocks/>
          </p:cNvCxnSpPr>
          <p:nvPr userDrawn="1"/>
        </p:nvCxnSpPr>
        <p:spPr>
          <a:xfrm>
            <a:off x="0" y="6496048"/>
            <a:ext cx="121920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9" name="Slide Number Placeholder 5">
            <a:extLst>
              <a:ext uri="{FF2B5EF4-FFF2-40B4-BE49-F238E27FC236}">
                <a16:creationId xmlns:a16="http://schemas.microsoft.com/office/drawing/2014/main" id="{BF970375-35EE-447E-9A33-F2F59C0FEDBF}"/>
              </a:ext>
            </a:extLst>
          </p:cNvPr>
          <p:cNvSpPr>
            <a:spLocks noGrp="1"/>
          </p:cNvSpPr>
          <p:nvPr>
            <p:ph type="sldNum" sz="quarter" idx="4"/>
          </p:nvPr>
        </p:nvSpPr>
        <p:spPr>
          <a:xfrm>
            <a:off x="5905500" y="6499675"/>
            <a:ext cx="380999" cy="365125"/>
          </a:xfrm>
          <a:prstGeom prst="rect">
            <a:avLst/>
          </a:prstGeom>
        </p:spPr>
        <p:txBody>
          <a:bodyPr vert="horz" lIns="91440" tIns="45720" rIns="91440" bIns="45720" rtlCol="0" anchor="ctr"/>
          <a:lstStyle>
            <a:lvl1pPr algn="ctr">
              <a:defRPr sz="1000">
                <a:solidFill>
                  <a:schemeClr val="tx1">
                    <a:tint val="75000"/>
                  </a:schemeClr>
                </a:solidFill>
                <a:latin typeface="Poppins" panose="00000500000000000000" pitchFamily="50" charset="0"/>
                <a:cs typeface="Poppins" panose="00000500000000000000" pitchFamily="50" charset="0"/>
              </a:defRPr>
            </a:lvl1pPr>
          </a:lstStyle>
          <a:p>
            <a:fld id="{FAF63893-4B0C-4F88-9650-53ECAF8C5052}" type="slidenum">
              <a:rPr lang="en-IN" smtClean="0"/>
              <a:pPr/>
              <a:t>‹#›</a:t>
            </a:fld>
            <a:endParaRPr lang="en-IN" dirty="0"/>
          </a:p>
        </p:txBody>
      </p:sp>
      <p:sp>
        <p:nvSpPr>
          <p:cNvPr id="42" name="Picture Placeholder 2">
            <a:extLst>
              <a:ext uri="{FF2B5EF4-FFF2-40B4-BE49-F238E27FC236}">
                <a16:creationId xmlns:a16="http://schemas.microsoft.com/office/drawing/2014/main" id="{0AD0189B-7A91-4F16-AE04-0B87C41C1CD9}"/>
              </a:ext>
            </a:extLst>
          </p:cNvPr>
          <p:cNvSpPr>
            <a:spLocks noGrp="1"/>
          </p:cNvSpPr>
          <p:nvPr>
            <p:ph type="pic" sz="quarter" idx="14" hasCustomPrompt="1"/>
          </p:nvPr>
        </p:nvSpPr>
        <p:spPr>
          <a:xfrm>
            <a:off x="149660" y="4824135"/>
            <a:ext cx="641350" cy="553613"/>
          </a:xfrm>
          <a:prstGeom prst="rect">
            <a:avLst/>
          </a:prstGeom>
          <a:noFill/>
        </p:spPr>
        <p:txBody>
          <a:bodyPr wrap="square" rtlCol="0">
            <a:spAutoFit/>
          </a:bodyPr>
          <a:lstStyle>
            <a:lvl1pPr marL="0" indent="0">
              <a:buNone/>
              <a:defRPr lang="en-IN" sz="1100" dirty="0">
                <a:latin typeface="Poppins Light" panose="00000400000000000000" pitchFamily="50" charset="0"/>
                <a:cs typeface="Poppins Light" panose="00000400000000000000" pitchFamily="50" charset="0"/>
              </a:defRPr>
            </a:lvl1pPr>
          </a:lstStyle>
          <a:p>
            <a:pPr marL="0" lvl="0" algn="ctr"/>
            <a:r>
              <a:rPr lang="en-US" dirty="0"/>
              <a:t>Click to add icon</a:t>
            </a:r>
            <a:endParaRPr lang="en-IN" dirty="0"/>
          </a:p>
        </p:txBody>
      </p:sp>
      <p:sp>
        <p:nvSpPr>
          <p:cNvPr id="43" name="Text Placeholder 10">
            <a:extLst>
              <a:ext uri="{FF2B5EF4-FFF2-40B4-BE49-F238E27FC236}">
                <a16:creationId xmlns:a16="http://schemas.microsoft.com/office/drawing/2014/main" id="{5242A912-F45D-452D-A091-EF71F80274FD}"/>
              </a:ext>
            </a:extLst>
          </p:cNvPr>
          <p:cNvSpPr>
            <a:spLocks noGrp="1"/>
          </p:cNvSpPr>
          <p:nvPr>
            <p:ph type="body" sz="quarter" idx="13" hasCustomPrompt="1"/>
          </p:nvPr>
        </p:nvSpPr>
        <p:spPr>
          <a:xfrm>
            <a:off x="927597" y="4834920"/>
            <a:ext cx="1933401" cy="541687"/>
          </a:xfrm>
          <a:prstGeom prst="rect">
            <a:avLst/>
          </a:prstGeom>
          <a:noFill/>
        </p:spPr>
        <p:txBody>
          <a:bodyPr wrap="square" rtlCol="0">
            <a:spAutoFit/>
          </a:bodyPr>
          <a:lstStyle>
            <a:lvl1pPr marL="0" indent="0">
              <a:buNone/>
              <a:defRPr lang="en-US" sz="1600" smtClean="0">
                <a:solidFill>
                  <a:schemeClr val="bg1"/>
                </a:solidFill>
                <a:latin typeface="Poppins SemiBold" panose="00000700000000000000" pitchFamily="50" charset="0"/>
                <a:cs typeface="Poppins SemiBold" panose="00000700000000000000" pitchFamily="50" charset="0"/>
              </a:defRPr>
            </a:lvl1pPr>
            <a:lvl2pPr>
              <a:defRPr lang="en-US" sz="1800" smtClean="0"/>
            </a:lvl2pPr>
            <a:lvl3pPr>
              <a:defRPr lang="en-US" sz="1800" smtClean="0"/>
            </a:lvl3pPr>
            <a:lvl4pPr>
              <a:defRPr lang="en-US" smtClean="0"/>
            </a:lvl4pPr>
            <a:lvl5pPr>
              <a:defRPr lang="en-IN"/>
            </a:lvl5pPr>
          </a:lstStyle>
          <a:p>
            <a:pPr marL="0" lvl="0"/>
            <a:r>
              <a:rPr lang="en-US" dirty="0"/>
              <a:t>Click to edit Sub Heading text</a:t>
            </a:r>
            <a:endParaRPr lang="en-IN" dirty="0"/>
          </a:p>
        </p:txBody>
      </p:sp>
      <p:pic>
        <p:nvPicPr>
          <p:cNvPr id="16" name="Graphic 15">
            <a:extLst>
              <a:ext uri="{FF2B5EF4-FFF2-40B4-BE49-F238E27FC236}">
                <a16:creationId xmlns:a16="http://schemas.microsoft.com/office/drawing/2014/main" id="{900F911A-1163-4A2D-B956-181496C9094A}"/>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423952" y="0"/>
            <a:ext cx="12192000" cy="55002"/>
          </a:xfrm>
          <a:prstGeom prst="rect">
            <a:avLst/>
          </a:prstGeom>
        </p:spPr>
      </p:pic>
      <p:sp>
        <p:nvSpPr>
          <p:cNvPr id="17" name="Rectangle 16">
            <a:extLst>
              <a:ext uri="{FF2B5EF4-FFF2-40B4-BE49-F238E27FC236}">
                <a16:creationId xmlns:a16="http://schemas.microsoft.com/office/drawing/2014/main" id="{429758B4-C7EE-4503-AC71-C994AF711B33}"/>
              </a:ext>
            </a:extLst>
          </p:cNvPr>
          <p:cNvSpPr/>
          <p:nvPr userDrawn="1"/>
        </p:nvSpPr>
        <p:spPr>
          <a:xfrm>
            <a:off x="11518084" y="125835"/>
            <a:ext cx="140536" cy="140536"/>
          </a:xfrm>
          <a:prstGeom prst="rect">
            <a:avLst/>
          </a:prstGeom>
          <a:solidFill>
            <a:srgbClr val="FE5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Rectangle 17">
            <a:extLst>
              <a:ext uri="{FF2B5EF4-FFF2-40B4-BE49-F238E27FC236}">
                <a16:creationId xmlns:a16="http://schemas.microsoft.com/office/drawing/2014/main" id="{1879B214-784E-4C25-B8F0-E4D960477831}"/>
              </a:ext>
            </a:extLst>
          </p:cNvPr>
          <p:cNvSpPr/>
          <p:nvPr userDrawn="1"/>
        </p:nvSpPr>
        <p:spPr>
          <a:xfrm>
            <a:off x="11734492" y="125835"/>
            <a:ext cx="140536" cy="140536"/>
          </a:xfrm>
          <a:prstGeom prst="rect">
            <a:avLst/>
          </a:prstGeom>
          <a:solidFill>
            <a:srgbClr val="6DCD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Rectangle 18">
            <a:extLst>
              <a:ext uri="{FF2B5EF4-FFF2-40B4-BE49-F238E27FC236}">
                <a16:creationId xmlns:a16="http://schemas.microsoft.com/office/drawing/2014/main" id="{49048266-5D12-4EC0-8AEC-C0866A60D524}"/>
              </a:ext>
            </a:extLst>
          </p:cNvPr>
          <p:cNvSpPr/>
          <p:nvPr userDrawn="1"/>
        </p:nvSpPr>
        <p:spPr>
          <a:xfrm>
            <a:off x="11950900" y="125835"/>
            <a:ext cx="140536" cy="140536"/>
          </a:xfrm>
          <a:prstGeom prst="rect">
            <a:avLst/>
          </a:prstGeom>
          <a:solidFill>
            <a:srgbClr val="004E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2372264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Title and Body 1">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EA77E4D2-B742-42FB-B709-EE648C8FCA0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23952" y="0"/>
            <a:ext cx="12192000" cy="55002"/>
          </a:xfrm>
          <a:prstGeom prst="rect">
            <a:avLst/>
          </a:prstGeom>
        </p:spPr>
      </p:pic>
      <p:sp>
        <p:nvSpPr>
          <p:cNvPr id="4" name="Rectangle 3">
            <a:extLst>
              <a:ext uri="{FF2B5EF4-FFF2-40B4-BE49-F238E27FC236}">
                <a16:creationId xmlns:a16="http://schemas.microsoft.com/office/drawing/2014/main" id="{C046B851-BD79-4D4B-AD11-B421969D2684}"/>
              </a:ext>
            </a:extLst>
          </p:cNvPr>
          <p:cNvSpPr/>
          <p:nvPr userDrawn="1"/>
        </p:nvSpPr>
        <p:spPr>
          <a:xfrm>
            <a:off x="11518084" y="125835"/>
            <a:ext cx="140536" cy="140536"/>
          </a:xfrm>
          <a:prstGeom prst="rect">
            <a:avLst/>
          </a:prstGeom>
          <a:solidFill>
            <a:srgbClr val="FE5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4C03238E-6963-4E4D-BBD1-21BBB875F9CD}"/>
              </a:ext>
            </a:extLst>
          </p:cNvPr>
          <p:cNvSpPr/>
          <p:nvPr userDrawn="1"/>
        </p:nvSpPr>
        <p:spPr>
          <a:xfrm>
            <a:off x="11734492" y="125835"/>
            <a:ext cx="140536" cy="140536"/>
          </a:xfrm>
          <a:prstGeom prst="rect">
            <a:avLst/>
          </a:prstGeom>
          <a:solidFill>
            <a:srgbClr val="6DCD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B8E227E7-5C0D-4056-AB17-0C3268D89C1D}"/>
              </a:ext>
            </a:extLst>
          </p:cNvPr>
          <p:cNvSpPr/>
          <p:nvPr userDrawn="1"/>
        </p:nvSpPr>
        <p:spPr>
          <a:xfrm>
            <a:off x="11950900" y="125835"/>
            <a:ext cx="140536" cy="140536"/>
          </a:xfrm>
          <a:prstGeom prst="rect">
            <a:avLst/>
          </a:prstGeom>
          <a:solidFill>
            <a:srgbClr val="004E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78528C0C-32CD-4B60-8712-7C5FC9584248}"/>
              </a:ext>
            </a:extLst>
          </p:cNvPr>
          <p:cNvSpPr txBox="1"/>
          <p:nvPr userDrawn="1"/>
        </p:nvSpPr>
        <p:spPr>
          <a:xfrm>
            <a:off x="0" y="6575289"/>
            <a:ext cx="3110147" cy="230832"/>
          </a:xfrm>
          <a:prstGeom prst="rect">
            <a:avLst/>
          </a:prstGeom>
          <a:noFill/>
        </p:spPr>
        <p:txBody>
          <a:bodyPr wrap="none" rtlCol="0">
            <a:spAutoFit/>
          </a:bodyPr>
          <a:lstStyle/>
          <a:p>
            <a:pPr algn="r"/>
            <a:r>
              <a:rPr lang="en-US" sz="900" dirty="0">
                <a:solidFill>
                  <a:schemeClr val="tx1">
                    <a:lumMod val="50000"/>
                    <a:lumOff val="50000"/>
                  </a:schemeClr>
                </a:solidFill>
                <a:latin typeface="Poppins" panose="00000500000000000000" pitchFamily="50" charset="0"/>
                <a:cs typeface="Poppins" panose="00000500000000000000" pitchFamily="50" charset="0"/>
              </a:rPr>
              <a:t>© COPYRIGHT 2025, TREDENCE. ALL RIGHTS RESERVED</a:t>
            </a:r>
            <a:endParaRPr lang="en-IN" sz="900" dirty="0">
              <a:solidFill>
                <a:schemeClr val="tx1">
                  <a:lumMod val="50000"/>
                  <a:lumOff val="50000"/>
                </a:schemeClr>
              </a:solidFill>
              <a:latin typeface="Poppins" panose="00000500000000000000" pitchFamily="50" charset="0"/>
              <a:cs typeface="Poppins" panose="00000500000000000000" pitchFamily="50" charset="0"/>
            </a:endParaRPr>
          </a:p>
        </p:txBody>
      </p:sp>
      <p:grpSp>
        <p:nvGrpSpPr>
          <p:cNvPr id="8" name="Group 7">
            <a:extLst>
              <a:ext uri="{FF2B5EF4-FFF2-40B4-BE49-F238E27FC236}">
                <a16:creationId xmlns:a16="http://schemas.microsoft.com/office/drawing/2014/main" id="{98214D7B-D29D-4378-9E7D-B63740ED85C9}"/>
              </a:ext>
            </a:extLst>
          </p:cNvPr>
          <p:cNvGrpSpPr/>
          <p:nvPr userDrawn="1"/>
        </p:nvGrpSpPr>
        <p:grpSpPr>
          <a:xfrm>
            <a:off x="5902296" y="6657690"/>
            <a:ext cx="387409" cy="0"/>
            <a:chOff x="5905144" y="6657690"/>
            <a:chExt cx="387409" cy="0"/>
          </a:xfrm>
        </p:grpSpPr>
        <p:cxnSp>
          <p:nvCxnSpPr>
            <p:cNvPr id="9" name="Straight Connector 8">
              <a:extLst>
                <a:ext uri="{FF2B5EF4-FFF2-40B4-BE49-F238E27FC236}">
                  <a16:creationId xmlns:a16="http://schemas.microsoft.com/office/drawing/2014/main" id="{153AA31C-1EA9-44F8-B0B9-7CF32138F11D}"/>
                </a:ext>
              </a:extLst>
            </p:cNvPr>
            <p:cNvCxnSpPr>
              <a:cxnSpLocks/>
            </p:cNvCxnSpPr>
            <p:nvPr userDrawn="1"/>
          </p:nvCxnSpPr>
          <p:spPr>
            <a:xfrm>
              <a:off x="5905144" y="6657690"/>
              <a:ext cx="71215" cy="0"/>
            </a:xfrm>
            <a:prstGeom prst="line">
              <a:avLst/>
            </a:prstGeom>
            <a:ln w="28575">
              <a:solidFill>
                <a:srgbClr val="FE5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AB8FBDF-7E0E-4D7E-862D-428314E932F1}"/>
                </a:ext>
              </a:extLst>
            </p:cNvPr>
            <p:cNvCxnSpPr>
              <a:cxnSpLocks/>
            </p:cNvCxnSpPr>
            <p:nvPr userDrawn="1"/>
          </p:nvCxnSpPr>
          <p:spPr>
            <a:xfrm>
              <a:off x="6221338" y="6657690"/>
              <a:ext cx="71215" cy="0"/>
            </a:xfrm>
            <a:prstGeom prst="line">
              <a:avLst/>
            </a:prstGeom>
            <a:ln w="28575">
              <a:solidFill>
                <a:srgbClr val="FE5000"/>
              </a:solidFill>
            </a:ln>
          </p:spPr>
          <p:style>
            <a:lnRef idx="1">
              <a:schemeClr val="accent1"/>
            </a:lnRef>
            <a:fillRef idx="0">
              <a:schemeClr val="accent1"/>
            </a:fillRef>
            <a:effectRef idx="0">
              <a:schemeClr val="accent1"/>
            </a:effectRef>
            <a:fontRef idx="minor">
              <a:schemeClr val="tx1"/>
            </a:fontRef>
          </p:style>
        </p:cxnSp>
      </p:grpSp>
      <p:pic>
        <p:nvPicPr>
          <p:cNvPr id="11" name="Graphic 10">
            <a:extLst>
              <a:ext uri="{FF2B5EF4-FFF2-40B4-BE49-F238E27FC236}">
                <a16:creationId xmlns:a16="http://schemas.microsoft.com/office/drawing/2014/main" id="{6316D5ED-ED5A-4DEA-A26A-D216A8E5F18A}"/>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734492" y="6583835"/>
            <a:ext cx="180984" cy="192001"/>
          </a:xfrm>
          <a:prstGeom prst="rect">
            <a:avLst/>
          </a:prstGeom>
        </p:spPr>
      </p:pic>
      <p:cxnSp>
        <p:nvCxnSpPr>
          <p:cNvPr id="12" name="Straight Connector 11">
            <a:extLst>
              <a:ext uri="{FF2B5EF4-FFF2-40B4-BE49-F238E27FC236}">
                <a16:creationId xmlns:a16="http://schemas.microsoft.com/office/drawing/2014/main" id="{859A14B3-7083-444C-AE90-1951DA124D3E}"/>
              </a:ext>
            </a:extLst>
          </p:cNvPr>
          <p:cNvCxnSpPr>
            <a:cxnSpLocks/>
          </p:cNvCxnSpPr>
          <p:nvPr userDrawn="1"/>
        </p:nvCxnSpPr>
        <p:spPr>
          <a:xfrm>
            <a:off x="0" y="6496048"/>
            <a:ext cx="121920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3" name="Slide Number Placeholder 5">
            <a:extLst>
              <a:ext uri="{FF2B5EF4-FFF2-40B4-BE49-F238E27FC236}">
                <a16:creationId xmlns:a16="http://schemas.microsoft.com/office/drawing/2014/main" id="{796BD318-BFA6-4162-A9E6-3340BD627710}"/>
              </a:ext>
            </a:extLst>
          </p:cNvPr>
          <p:cNvSpPr>
            <a:spLocks noGrp="1"/>
          </p:cNvSpPr>
          <p:nvPr>
            <p:ph type="sldNum" sz="quarter" idx="4"/>
          </p:nvPr>
        </p:nvSpPr>
        <p:spPr>
          <a:xfrm>
            <a:off x="5905500" y="6499675"/>
            <a:ext cx="380999" cy="365125"/>
          </a:xfrm>
          <a:prstGeom prst="rect">
            <a:avLst/>
          </a:prstGeom>
        </p:spPr>
        <p:txBody>
          <a:bodyPr vert="horz" lIns="91440" tIns="45720" rIns="91440" bIns="45720" rtlCol="0" anchor="ctr"/>
          <a:lstStyle>
            <a:lvl1pPr algn="ctr">
              <a:defRPr sz="1000">
                <a:solidFill>
                  <a:schemeClr val="tx1">
                    <a:tint val="75000"/>
                  </a:schemeClr>
                </a:solidFill>
                <a:latin typeface="Poppins" panose="00000500000000000000" pitchFamily="50" charset="0"/>
                <a:cs typeface="Poppins" panose="00000500000000000000" pitchFamily="50" charset="0"/>
              </a:defRPr>
            </a:lvl1pPr>
          </a:lstStyle>
          <a:p>
            <a:fld id="{FAF63893-4B0C-4F88-9650-53ECAF8C5052}" type="slidenum">
              <a:rPr lang="en-IN" smtClean="0"/>
              <a:pPr/>
              <a:t>‹#›</a:t>
            </a:fld>
            <a:endParaRPr lang="en-IN" dirty="0"/>
          </a:p>
        </p:txBody>
      </p:sp>
      <p:sp>
        <p:nvSpPr>
          <p:cNvPr id="20" name="Title 18">
            <a:extLst>
              <a:ext uri="{FF2B5EF4-FFF2-40B4-BE49-F238E27FC236}">
                <a16:creationId xmlns:a16="http://schemas.microsoft.com/office/drawing/2014/main" id="{7725916F-093B-4C56-85A1-46E7828AF415}"/>
              </a:ext>
            </a:extLst>
          </p:cNvPr>
          <p:cNvSpPr>
            <a:spLocks noGrp="1"/>
          </p:cNvSpPr>
          <p:nvPr>
            <p:ph type="title"/>
          </p:nvPr>
        </p:nvSpPr>
        <p:spPr>
          <a:xfrm>
            <a:off x="316392" y="266371"/>
            <a:ext cx="10972800" cy="584775"/>
          </a:xfrm>
          <a:prstGeom prst="rect">
            <a:avLst/>
          </a:prstGeom>
        </p:spPr>
        <p:txBody>
          <a:bodyPr/>
          <a:lstStyle>
            <a:lvl1pPr>
              <a:defRPr lang="en-US" sz="2800" b="1" kern="1200" smtClean="0">
                <a:solidFill>
                  <a:schemeClr val="tx1"/>
                </a:solidFill>
                <a:latin typeface="Poppins" panose="00000500000000000000" pitchFamily="50" charset="0"/>
                <a:ea typeface="+mn-ea"/>
                <a:cs typeface="Poppins" panose="00000500000000000000" pitchFamily="50" charset="0"/>
              </a:defRPr>
            </a:lvl1pPr>
          </a:lstStyle>
          <a:p>
            <a:r>
              <a:rPr lang="en-US" dirty="0"/>
              <a:t>Click to edit Master title style</a:t>
            </a:r>
            <a:endParaRPr lang="en-IN" dirty="0"/>
          </a:p>
        </p:txBody>
      </p:sp>
      <p:sp>
        <p:nvSpPr>
          <p:cNvPr id="25" name="Content Placeholder 21">
            <a:extLst>
              <a:ext uri="{FF2B5EF4-FFF2-40B4-BE49-F238E27FC236}">
                <a16:creationId xmlns:a16="http://schemas.microsoft.com/office/drawing/2014/main" id="{442361EB-3A00-488E-A73E-65766E41F9EC}"/>
              </a:ext>
            </a:extLst>
          </p:cNvPr>
          <p:cNvSpPr>
            <a:spLocks noGrp="1"/>
          </p:cNvSpPr>
          <p:nvPr>
            <p:ph sz="quarter" idx="10"/>
          </p:nvPr>
        </p:nvSpPr>
        <p:spPr>
          <a:xfrm>
            <a:off x="316392" y="930386"/>
            <a:ext cx="11558635" cy="320088"/>
          </a:xfrm>
          <a:prstGeom prst="rect">
            <a:avLst/>
          </a:prstGeom>
          <a:noFill/>
        </p:spPr>
        <p:txBody>
          <a:bodyPr wrap="square" rtlCol="0">
            <a:spAutoFit/>
          </a:bodyPr>
          <a:lstStyle>
            <a:lvl1pPr marL="0" indent="0">
              <a:buNone/>
              <a:defRPr lang="en-US" sz="1600" dirty="0" smtClean="0">
                <a:latin typeface="Poppins Light" panose="00000400000000000000" pitchFamily="50" charset="0"/>
                <a:cs typeface="Poppins Light" panose="00000400000000000000" pitchFamily="50" charset="0"/>
              </a:defRPr>
            </a:lvl1pPr>
            <a:lvl2pPr marL="228600" indent="0">
              <a:buNone/>
              <a:defRPr lang="en-US" sz="1600" kern="1200" dirty="0" smtClean="0">
                <a:solidFill>
                  <a:schemeClr val="tx1"/>
                </a:solidFill>
                <a:latin typeface="Poppins Light" panose="00000400000000000000" pitchFamily="50" charset="0"/>
                <a:ea typeface="+mn-ea"/>
                <a:cs typeface="Poppins Light" panose="00000400000000000000" pitchFamily="50" charset="0"/>
              </a:defRPr>
            </a:lvl2pPr>
            <a:lvl3pPr marL="685800" indent="0">
              <a:buNone/>
              <a:defRPr lang="en-US" sz="1600" kern="1200" dirty="0" smtClean="0">
                <a:solidFill>
                  <a:schemeClr val="tx1"/>
                </a:solidFill>
                <a:latin typeface="Poppins Light" panose="00000400000000000000" pitchFamily="50" charset="0"/>
                <a:ea typeface="+mn-ea"/>
                <a:cs typeface="Poppins Light" panose="00000400000000000000" pitchFamily="50" charset="0"/>
              </a:defRPr>
            </a:lvl3pPr>
            <a:lvl4pPr marL="1143000" indent="0">
              <a:buNone/>
              <a:defRPr lang="en-US" sz="1600" kern="1200" dirty="0" smtClean="0">
                <a:solidFill>
                  <a:schemeClr val="tx1"/>
                </a:solidFill>
                <a:latin typeface="Poppins Light" panose="00000400000000000000" pitchFamily="50" charset="0"/>
                <a:ea typeface="+mn-ea"/>
                <a:cs typeface="Poppins Light" panose="00000400000000000000" pitchFamily="50" charset="0"/>
              </a:defRPr>
            </a:lvl4pPr>
            <a:lvl5pPr marL="1600200" indent="0">
              <a:buNone/>
              <a:defRPr lang="en-IN" sz="1600" kern="1200" dirty="0" smtClean="0">
                <a:solidFill>
                  <a:schemeClr val="tx1"/>
                </a:solidFill>
                <a:latin typeface="Poppins Light" panose="00000400000000000000" pitchFamily="50" charset="0"/>
                <a:ea typeface="+mn-ea"/>
                <a:cs typeface="Poppins Light" panose="00000400000000000000" pitchFamily="50" charset="0"/>
              </a:defRPr>
            </a:lvl5pPr>
          </a:lstStyle>
          <a:p>
            <a:pPr marL="0" lvl="0"/>
            <a:r>
              <a:rPr lang="en-US" dirty="0"/>
              <a:t>Click to edit Master text styles</a:t>
            </a:r>
          </a:p>
        </p:txBody>
      </p:sp>
    </p:spTree>
    <p:extLst>
      <p:ext uri="{BB962C8B-B14F-4D97-AF65-F5344CB8AC3E}">
        <p14:creationId xmlns:p14="http://schemas.microsoft.com/office/powerpoint/2010/main" val="283414176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eyond Possible">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B4B83766-35AA-41F9-86C6-BAAC536D6408}"/>
              </a:ext>
            </a:extLst>
          </p:cNvPr>
          <p:cNvGrpSpPr/>
          <p:nvPr userDrawn="1"/>
        </p:nvGrpSpPr>
        <p:grpSpPr>
          <a:xfrm>
            <a:off x="0" y="0"/>
            <a:ext cx="12192000" cy="6858000"/>
            <a:chOff x="0" y="0"/>
            <a:chExt cx="12192000" cy="6858000"/>
          </a:xfrm>
        </p:grpSpPr>
        <p:pic>
          <p:nvPicPr>
            <p:cNvPr id="4" name="Picture 3" descr="A person standing on a mountain&#10;&#10;Description automatically generated with medium confidence">
              <a:extLst>
                <a:ext uri="{FF2B5EF4-FFF2-40B4-BE49-F238E27FC236}">
                  <a16:creationId xmlns:a16="http://schemas.microsoft.com/office/drawing/2014/main" id="{D31FDB20-9248-4B9E-BD6C-641BCB407A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Graphic 4">
              <a:extLst>
                <a:ext uri="{FF2B5EF4-FFF2-40B4-BE49-F238E27FC236}">
                  <a16:creationId xmlns:a16="http://schemas.microsoft.com/office/drawing/2014/main" id="{D775D4DD-418D-4836-AE3B-2BF553437C0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5284020"/>
              <a:ext cx="12192000" cy="1573980"/>
            </a:xfrm>
            <a:prstGeom prst="rect">
              <a:avLst/>
            </a:prstGeom>
          </p:spPr>
        </p:pic>
      </p:grpSp>
      <p:sp>
        <p:nvSpPr>
          <p:cNvPr id="8" name="TextBox 7">
            <a:extLst>
              <a:ext uri="{FF2B5EF4-FFF2-40B4-BE49-F238E27FC236}">
                <a16:creationId xmlns:a16="http://schemas.microsoft.com/office/drawing/2014/main" id="{55A8F331-96F0-4E8A-8AF0-0928499EC079}"/>
              </a:ext>
            </a:extLst>
          </p:cNvPr>
          <p:cNvSpPr txBox="1"/>
          <p:nvPr userDrawn="1"/>
        </p:nvSpPr>
        <p:spPr>
          <a:xfrm>
            <a:off x="620815" y="2967335"/>
            <a:ext cx="10950371" cy="923330"/>
          </a:xfrm>
          <a:prstGeom prst="rect">
            <a:avLst/>
          </a:prstGeom>
          <a:noFill/>
        </p:spPr>
        <p:txBody>
          <a:bodyPr wrap="square" rtlCol="0">
            <a:spAutoFit/>
          </a:bodyPr>
          <a:lstStyle/>
          <a:p>
            <a:pPr algn="ctr"/>
            <a:r>
              <a:rPr lang="en-IN" sz="5400" b="1" dirty="0">
                <a:solidFill>
                  <a:schemeClr val="bg1"/>
                </a:solidFill>
                <a:latin typeface="Poppins" panose="00000500000000000000" pitchFamily="50" charset="0"/>
                <a:cs typeface="Poppins" panose="00000500000000000000" pitchFamily="50" charset="0"/>
              </a:rPr>
              <a:t>#beyondpossible</a:t>
            </a:r>
          </a:p>
        </p:txBody>
      </p:sp>
      <p:sp>
        <p:nvSpPr>
          <p:cNvPr id="14" name="Text Placeholder 9">
            <a:extLst>
              <a:ext uri="{FF2B5EF4-FFF2-40B4-BE49-F238E27FC236}">
                <a16:creationId xmlns:a16="http://schemas.microsoft.com/office/drawing/2014/main" id="{75A3F561-CA3F-4913-9E8C-15AD59E19EA5}"/>
              </a:ext>
            </a:extLst>
          </p:cNvPr>
          <p:cNvSpPr>
            <a:spLocks noGrp="1"/>
          </p:cNvSpPr>
          <p:nvPr>
            <p:ph type="body" sz="quarter" idx="10" hasCustomPrompt="1"/>
          </p:nvPr>
        </p:nvSpPr>
        <p:spPr>
          <a:xfrm>
            <a:off x="7258051" y="5961343"/>
            <a:ext cx="4686298" cy="485518"/>
          </a:xfrm>
          <a:prstGeom prst="rect">
            <a:avLst/>
          </a:prstGeom>
          <a:noFill/>
        </p:spPr>
        <p:txBody>
          <a:bodyPr wrap="square" rtlCol="0">
            <a:spAutoFit/>
          </a:bodyPr>
          <a:lstStyle>
            <a:lvl1pPr marL="0" indent="0">
              <a:buNone/>
              <a:defRPr lang="en-US" sz="1400" b="1" dirty="0" smtClean="0">
                <a:solidFill>
                  <a:schemeClr val="bg1"/>
                </a:solidFill>
                <a:latin typeface="Poppins" panose="00000500000000000000" pitchFamily="50" charset="0"/>
                <a:cs typeface="Poppins" panose="00000500000000000000" pitchFamily="50" charset="0"/>
              </a:defRPr>
            </a:lvl1pPr>
            <a:lvl2pPr>
              <a:defRPr lang="en-US" sz="1800" dirty="0" smtClean="0"/>
            </a:lvl2pPr>
            <a:lvl3pPr>
              <a:defRPr lang="en-US" sz="1800" dirty="0" smtClean="0"/>
            </a:lvl3pPr>
            <a:lvl4pPr>
              <a:defRPr lang="en-US" dirty="0" smtClean="0"/>
            </a:lvl4pPr>
            <a:lvl5pPr>
              <a:defRPr lang="en-IN" dirty="0"/>
            </a:lvl5pPr>
          </a:lstStyle>
          <a:p>
            <a:r>
              <a:rPr lang="en-US" sz="1400" b="1" dirty="0">
                <a:solidFill>
                  <a:schemeClr val="bg1"/>
                </a:solidFill>
                <a:latin typeface="Poppins" panose="00000500000000000000" pitchFamily="50" charset="0"/>
                <a:cs typeface="Poppins" panose="00000500000000000000" pitchFamily="50" charset="0"/>
              </a:rPr>
              <a:t>The only way to discover the limits of the possible is to go beyond them into the impossible.</a:t>
            </a:r>
            <a:endParaRPr lang="en-IN" sz="1400" b="1" dirty="0">
              <a:solidFill>
                <a:schemeClr val="bg1"/>
              </a:solidFill>
              <a:latin typeface="Poppins" panose="00000500000000000000" pitchFamily="50" charset="0"/>
              <a:cs typeface="Poppins" panose="00000500000000000000" pitchFamily="50" charset="0"/>
            </a:endParaRPr>
          </a:p>
        </p:txBody>
      </p:sp>
      <p:sp>
        <p:nvSpPr>
          <p:cNvPr id="17" name="Text Placeholder 15">
            <a:extLst>
              <a:ext uri="{FF2B5EF4-FFF2-40B4-BE49-F238E27FC236}">
                <a16:creationId xmlns:a16="http://schemas.microsoft.com/office/drawing/2014/main" id="{A33CB3DF-6CA7-4B48-8704-B327FB0DE233}"/>
              </a:ext>
            </a:extLst>
          </p:cNvPr>
          <p:cNvSpPr>
            <a:spLocks noGrp="1"/>
          </p:cNvSpPr>
          <p:nvPr>
            <p:ph type="body" sz="quarter" idx="11" hasCustomPrompt="1"/>
          </p:nvPr>
        </p:nvSpPr>
        <p:spPr>
          <a:xfrm>
            <a:off x="7258049" y="6482998"/>
            <a:ext cx="4686297" cy="248914"/>
          </a:xfrm>
          <a:prstGeom prst="rect">
            <a:avLst/>
          </a:prstGeom>
          <a:noFill/>
        </p:spPr>
        <p:txBody>
          <a:bodyPr wrap="square" rtlCol="0">
            <a:spAutoFit/>
          </a:bodyPr>
          <a:lstStyle>
            <a:lvl1pPr marL="0" indent="0">
              <a:buNone/>
              <a:defRPr lang="en-US" sz="1100" dirty="0" smtClean="0">
                <a:solidFill>
                  <a:schemeClr val="bg1"/>
                </a:solidFill>
                <a:latin typeface="Poppins" panose="00000500000000000000" pitchFamily="50" charset="0"/>
                <a:cs typeface="Poppins" panose="00000500000000000000" pitchFamily="50" charset="0"/>
              </a:defRPr>
            </a:lvl1pPr>
            <a:lvl2pPr>
              <a:defRPr lang="en-US" sz="1800" dirty="0" smtClean="0"/>
            </a:lvl2pPr>
            <a:lvl3pPr>
              <a:defRPr lang="en-US" sz="1800" dirty="0" smtClean="0"/>
            </a:lvl3pPr>
            <a:lvl4pPr>
              <a:defRPr lang="en-US" dirty="0" smtClean="0"/>
            </a:lvl4pPr>
            <a:lvl5pPr>
              <a:defRPr lang="en-IN" dirty="0"/>
            </a:lvl5pPr>
          </a:lstStyle>
          <a:p>
            <a:r>
              <a:rPr lang="en-US" sz="1100" dirty="0">
                <a:solidFill>
                  <a:schemeClr val="bg1"/>
                </a:solidFill>
                <a:latin typeface="Poppins" panose="00000500000000000000" pitchFamily="50" charset="0"/>
                <a:cs typeface="Poppins" panose="00000500000000000000" pitchFamily="50" charset="0"/>
              </a:rPr>
              <a:t>- Arthur C. Clarke</a:t>
            </a:r>
            <a:endParaRPr lang="en-IN" sz="1100" dirty="0">
              <a:solidFill>
                <a:schemeClr val="bg1"/>
              </a:solidFill>
              <a:latin typeface="Poppins" panose="00000500000000000000" pitchFamily="50" charset="0"/>
              <a:cs typeface="Poppins" panose="00000500000000000000" pitchFamily="50" charset="0"/>
            </a:endParaRPr>
          </a:p>
        </p:txBody>
      </p:sp>
    </p:spTree>
    <p:extLst>
      <p:ext uri="{BB962C8B-B14F-4D97-AF65-F5344CB8AC3E}">
        <p14:creationId xmlns:p14="http://schemas.microsoft.com/office/powerpoint/2010/main" val="97782720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eyond Possible change pic">
    <p:spTree>
      <p:nvGrpSpPr>
        <p:cNvPr id="1" name=""/>
        <p:cNvGrpSpPr/>
        <p:nvPr/>
      </p:nvGrpSpPr>
      <p:grpSpPr>
        <a:xfrm>
          <a:off x="0" y="0"/>
          <a:ext cx="0" cy="0"/>
          <a:chOff x="0" y="0"/>
          <a:chExt cx="0" cy="0"/>
        </a:xfrm>
      </p:grpSpPr>
      <p:sp>
        <p:nvSpPr>
          <p:cNvPr id="23" name="Picture Placeholder 22">
            <a:extLst>
              <a:ext uri="{FF2B5EF4-FFF2-40B4-BE49-F238E27FC236}">
                <a16:creationId xmlns:a16="http://schemas.microsoft.com/office/drawing/2014/main" id="{F9CEEBCC-77A1-40D2-834B-3E905C5DCBB1}"/>
              </a:ext>
            </a:extLst>
          </p:cNvPr>
          <p:cNvSpPr>
            <a:spLocks noGrp="1"/>
          </p:cNvSpPr>
          <p:nvPr>
            <p:ph type="pic" sz="quarter" idx="12"/>
          </p:nvPr>
        </p:nvSpPr>
        <p:spPr>
          <a:xfrm>
            <a:off x="0" y="0"/>
            <a:ext cx="12192000" cy="6858000"/>
          </a:xfrm>
          <a:custGeom>
            <a:avLst/>
            <a:gdLst>
              <a:gd name="connsiteX0" fmla="*/ 8385093 w 12192000"/>
              <a:gd name="connsiteY0" fmla="*/ 3260477 h 6858000"/>
              <a:gd name="connsiteX1" fmla="*/ 8443986 w 12192000"/>
              <a:gd name="connsiteY1" fmla="*/ 3284565 h 6858000"/>
              <a:gd name="connsiteX2" fmla="*/ 8469446 w 12192000"/>
              <a:gd name="connsiteY2" fmla="*/ 3354431 h 6858000"/>
              <a:gd name="connsiteX3" fmla="*/ 8443986 w 12192000"/>
              <a:gd name="connsiteY3" fmla="*/ 3424983 h 6858000"/>
              <a:gd name="connsiteX4" fmla="*/ 8385093 w 12192000"/>
              <a:gd name="connsiteY4" fmla="*/ 3449757 h 6858000"/>
              <a:gd name="connsiteX5" fmla="*/ 8326800 w 12192000"/>
              <a:gd name="connsiteY5" fmla="*/ 3425326 h 6858000"/>
              <a:gd name="connsiteX6" fmla="*/ 8301425 w 12192000"/>
              <a:gd name="connsiteY6" fmla="*/ 3355117 h 6858000"/>
              <a:gd name="connsiteX7" fmla="*/ 8326800 w 12192000"/>
              <a:gd name="connsiteY7" fmla="*/ 3284908 h 6858000"/>
              <a:gd name="connsiteX8" fmla="*/ 8385093 w 12192000"/>
              <a:gd name="connsiteY8" fmla="*/ 3260477 h 6858000"/>
              <a:gd name="connsiteX9" fmla="*/ 6518193 w 12192000"/>
              <a:gd name="connsiteY9" fmla="*/ 3260477 h 6858000"/>
              <a:gd name="connsiteX10" fmla="*/ 6577086 w 12192000"/>
              <a:gd name="connsiteY10" fmla="*/ 3284565 h 6858000"/>
              <a:gd name="connsiteX11" fmla="*/ 6602547 w 12192000"/>
              <a:gd name="connsiteY11" fmla="*/ 3354431 h 6858000"/>
              <a:gd name="connsiteX12" fmla="*/ 6577086 w 12192000"/>
              <a:gd name="connsiteY12" fmla="*/ 3424983 h 6858000"/>
              <a:gd name="connsiteX13" fmla="*/ 6518193 w 12192000"/>
              <a:gd name="connsiteY13" fmla="*/ 3449757 h 6858000"/>
              <a:gd name="connsiteX14" fmla="*/ 6459900 w 12192000"/>
              <a:gd name="connsiteY14" fmla="*/ 3425326 h 6858000"/>
              <a:gd name="connsiteX15" fmla="*/ 6434526 w 12192000"/>
              <a:gd name="connsiteY15" fmla="*/ 3355117 h 6858000"/>
              <a:gd name="connsiteX16" fmla="*/ 6459900 w 12192000"/>
              <a:gd name="connsiteY16" fmla="*/ 3284908 h 6858000"/>
              <a:gd name="connsiteX17" fmla="*/ 6518193 w 12192000"/>
              <a:gd name="connsiteY17" fmla="*/ 3260477 h 6858000"/>
              <a:gd name="connsiteX18" fmla="*/ 6030894 w 12192000"/>
              <a:gd name="connsiteY18" fmla="*/ 3260477 h 6858000"/>
              <a:gd name="connsiteX19" fmla="*/ 6089445 w 12192000"/>
              <a:gd name="connsiteY19" fmla="*/ 3284908 h 6858000"/>
              <a:gd name="connsiteX20" fmla="*/ 6114561 w 12192000"/>
              <a:gd name="connsiteY20" fmla="*/ 3355117 h 6858000"/>
              <a:gd name="connsiteX21" fmla="*/ 6089445 w 12192000"/>
              <a:gd name="connsiteY21" fmla="*/ 3425326 h 6858000"/>
              <a:gd name="connsiteX22" fmla="*/ 6030894 w 12192000"/>
              <a:gd name="connsiteY22" fmla="*/ 3449757 h 6858000"/>
              <a:gd name="connsiteX23" fmla="*/ 5972601 w 12192000"/>
              <a:gd name="connsiteY23" fmla="*/ 3424983 h 6858000"/>
              <a:gd name="connsiteX24" fmla="*/ 5947226 w 12192000"/>
              <a:gd name="connsiteY24" fmla="*/ 3354431 h 6858000"/>
              <a:gd name="connsiteX25" fmla="*/ 5972601 w 12192000"/>
              <a:gd name="connsiteY25" fmla="*/ 3284565 h 6858000"/>
              <a:gd name="connsiteX26" fmla="*/ 6030894 w 12192000"/>
              <a:gd name="connsiteY26" fmla="*/ 3260477 h 6858000"/>
              <a:gd name="connsiteX27" fmla="*/ 3822618 w 12192000"/>
              <a:gd name="connsiteY27" fmla="*/ 3260477 h 6858000"/>
              <a:gd name="connsiteX28" fmla="*/ 3881511 w 12192000"/>
              <a:gd name="connsiteY28" fmla="*/ 3284565 h 6858000"/>
              <a:gd name="connsiteX29" fmla="*/ 3906971 w 12192000"/>
              <a:gd name="connsiteY29" fmla="*/ 3354431 h 6858000"/>
              <a:gd name="connsiteX30" fmla="*/ 3881511 w 12192000"/>
              <a:gd name="connsiteY30" fmla="*/ 3424983 h 6858000"/>
              <a:gd name="connsiteX31" fmla="*/ 3822618 w 12192000"/>
              <a:gd name="connsiteY31" fmla="*/ 3449757 h 6858000"/>
              <a:gd name="connsiteX32" fmla="*/ 3764325 w 12192000"/>
              <a:gd name="connsiteY32" fmla="*/ 3425326 h 6858000"/>
              <a:gd name="connsiteX33" fmla="*/ 3738951 w 12192000"/>
              <a:gd name="connsiteY33" fmla="*/ 3355117 h 6858000"/>
              <a:gd name="connsiteX34" fmla="*/ 3764325 w 12192000"/>
              <a:gd name="connsiteY34" fmla="*/ 3284908 h 6858000"/>
              <a:gd name="connsiteX35" fmla="*/ 3822618 w 12192000"/>
              <a:gd name="connsiteY35" fmla="*/ 3260477 h 6858000"/>
              <a:gd name="connsiteX36" fmla="*/ 6960229 w 12192000"/>
              <a:gd name="connsiteY36" fmla="*/ 3259791 h 6858000"/>
              <a:gd name="connsiteX37" fmla="*/ 7015436 w 12192000"/>
              <a:gd name="connsiteY37" fmla="*/ 3283022 h 6858000"/>
              <a:gd name="connsiteX38" fmla="*/ 7039782 w 12192000"/>
              <a:gd name="connsiteY38" fmla="*/ 3355117 h 6858000"/>
              <a:gd name="connsiteX39" fmla="*/ 7015007 w 12192000"/>
              <a:gd name="connsiteY39" fmla="*/ 3426955 h 6858000"/>
              <a:gd name="connsiteX40" fmla="*/ 6958857 w 12192000"/>
              <a:gd name="connsiteY40" fmla="*/ 3450443 h 6858000"/>
              <a:gd name="connsiteX41" fmla="*/ 6903822 w 12192000"/>
              <a:gd name="connsiteY41" fmla="*/ 3426955 h 6858000"/>
              <a:gd name="connsiteX42" fmla="*/ 6880676 w 12192000"/>
              <a:gd name="connsiteY42" fmla="*/ 3355117 h 6858000"/>
              <a:gd name="connsiteX43" fmla="*/ 6904508 w 12192000"/>
              <a:gd name="connsiteY43" fmla="*/ 3283022 h 6858000"/>
              <a:gd name="connsiteX44" fmla="*/ 6960229 w 12192000"/>
              <a:gd name="connsiteY44" fmla="*/ 3259791 h 6858000"/>
              <a:gd name="connsiteX45" fmla="*/ 5121904 w 12192000"/>
              <a:gd name="connsiteY45" fmla="*/ 3259791 h 6858000"/>
              <a:gd name="connsiteX46" fmla="*/ 5177111 w 12192000"/>
              <a:gd name="connsiteY46" fmla="*/ 3283022 h 6858000"/>
              <a:gd name="connsiteX47" fmla="*/ 5201457 w 12192000"/>
              <a:gd name="connsiteY47" fmla="*/ 3355117 h 6858000"/>
              <a:gd name="connsiteX48" fmla="*/ 5176682 w 12192000"/>
              <a:gd name="connsiteY48" fmla="*/ 3426955 h 6858000"/>
              <a:gd name="connsiteX49" fmla="*/ 5120533 w 12192000"/>
              <a:gd name="connsiteY49" fmla="*/ 3450443 h 6858000"/>
              <a:gd name="connsiteX50" fmla="*/ 5065497 w 12192000"/>
              <a:gd name="connsiteY50" fmla="*/ 3426955 h 6858000"/>
              <a:gd name="connsiteX51" fmla="*/ 5042351 w 12192000"/>
              <a:gd name="connsiteY51" fmla="*/ 3355117 h 6858000"/>
              <a:gd name="connsiteX52" fmla="*/ 5066183 w 12192000"/>
              <a:gd name="connsiteY52" fmla="*/ 3283022 h 6858000"/>
              <a:gd name="connsiteX53" fmla="*/ 5121904 w 12192000"/>
              <a:gd name="connsiteY53" fmla="*/ 3259791 h 6858000"/>
              <a:gd name="connsiteX54" fmla="*/ 9020295 w 12192000"/>
              <a:gd name="connsiteY54" fmla="*/ 3252247 h 6858000"/>
              <a:gd name="connsiteX55" fmla="*/ 9070959 w 12192000"/>
              <a:gd name="connsiteY55" fmla="*/ 3269478 h 6858000"/>
              <a:gd name="connsiteX56" fmla="*/ 9092304 w 12192000"/>
              <a:gd name="connsiteY56" fmla="*/ 3318084 h 6858000"/>
              <a:gd name="connsiteX57" fmla="*/ 8945543 w 12192000"/>
              <a:gd name="connsiteY57" fmla="*/ 3318084 h 6858000"/>
              <a:gd name="connsiteX58" fmla="*/ 8971089 w 12192000"/>
              <a:gd name="connsiteY58" fmla="*/ 3269220 h 6858000"/>
              <a:gd name="connsiteX59" fmla="*/ 9020295 w 12192000"/>
              <a:gd name="connsiteY59" fmla="*/ 3252247 h 6858000"/>
              <a:gd name="connsiteX60" fmla="*/ 4257796 w 12192000"/>
              <a:gd name="connsiteY60" fmla="*/ 3252247 h 6858000"/>
              <a:gd name="connsiteX61" fmla="*/ 4308460 w 12192000"/>
              <a:gd name="connsiteY61" fmla="*/ 3269478 h 6858000"/>
              <a:gd name="connsiteX62" fmla="*/ 4329805 w 12192000"/>
              <a:gd name="connsiteY62" fmla="*/ 3318084 h 6858000"/>
              <a:gd name="connsiteX63" fmla="*/ 4183044 w 12192000"/>
              <a:gd name="connsiteY63" fmla="*/ 3318084 h 6858000"/>
              <a:gd name="connsiteX64" fmla="*/ 4208590 w 12192000"/>
              <a:gd name="connsiteY64" fmla="*/ 3269220 h 6858000"/>
              <a:gd name="connsiteX65" fmla="*/ 4257796 w 12192000"/>
              <a:gd name="connsiteY65" fmla="*/ 3252247 h 6858000"/>
              <a:gd name="connsiteX66" fmla="*/ 3227496 w 12192000"/>
              <a:gd name="connsiteY66" fmla="*/ 3246075 h 6858000"/>
              <a:gd name="connsiteX67" fmla="*/ 3341339 w 12192000"/>
              <a:gd name="connsiteY67" fmla="*/ 3246075 h 6858000"/>
              <a:gd name="connsiteX68" fmla="*/ 3322137 w 12192000"/>
              <a:gd name="connsiteY68" fmla="*/ 3335915 h 6858000"/>
              <a:gd name="connsiteX69" fmla="*/ 3208294 w 12192000"/>
              <a:gd name="connsiteY69" fmla="*/ 3335915 h 6858000"/>
              <a:gd name="connsiteX70" fmla="*/ 7984814 w 12192000"/>
              <a:gd name="connsiteY70" fmla="*/ 3163779 h 6858000"/>
              <a:gd name="connsiteX71" fmla="*/ 7984814 w 12192000"/>
              <a:gd name="connsiteY71" fmla="*/ 3546455 h 6858000"/>
              <a:gd name="connsiteX72" fmla="*/ 8102086 w 12192000"/>
              <a:gd name="connsiteY72" fmla="*/ 3546455 h 6858000"/>
              <a:gd name="connsiteX73" fmla="*/ 8102086 w 12192000"/>
              <a:gd name="connsiteY73" fmla="*/ 3163779 h 6858000"/>
              <a:gd name="connsiteX74" fmla="*/ 4464984 w 12192000"/>
              <a:gd name="connsiteY74" fmla="*/ 3163779 h 6858000"/>
              <a:gd name="connsiteX75" fmla="*/ 4620660 w 12192000"/>
              <a:gd name="connsiteY75" fmla="*/ 3533425 h 6858000"/>
              <a:gd name="connsiteX76" fmla="*/ 4532878 w 12192000"/>
              <a:gd name="connsiteY76" fmla="*/ 3728192 h 6858000"/>
              <a:gd name="connsiteX77" fmla="*/ 4659065 w 12192000"/>
              <a:gd name="connsiteY77" fmla="*/ 3728192 h 6858000"/>
              <a:gd name="connsiteX78" fmla="*/ 4899095 w 12192000"/>
              <a:gd name="connsiteY78" fmla="*/ 3163779 h 6858000"/>
              <a:gd name="connsiteX79" fmla="*/ 4772222 w 12192000"/>
              <a:gd name="connsiteY79" fmla="*/ 3163779 h 6858000"/>
              <a:gd name="connsiteX80" fmla="*/ 4684441 w 12192000"/>
              <a:gd name="connsiteY80" fmla="*/ 3403123 h 6858000"/>
              <a:gd name="connsiteX81" fmla="*/ 4595972 w 12192000"/>
              <a:gd name="connsiteY81" fmla="*/ 3163779 h 6858000"/>
              <a:gd name="connsiteX82" fmla="*/ 5617661 w 12192000"/>
              <a:gd name="connsiteY82" fmla="*/ 3159664 h 6858000"/>
              <a:gd name="connsiteX83" fmla="*/ 5549167 w 12192000"/>
              <a:gd name="connsiteY83" fmla="*/ 3175009 h 6858000"/>
              <a:gd name="connsiteX84" fmla="*/ 5501761 w 12192000"/>
              <a:gd name="connsiteY84" fmla="*/ 3214528 h 6858000"/>
              <a:gd name="connsiteX85" fmla="*/ 5501761 w 12192000"/>
              <a:gd name="connsiteY85" fmla="*/ 3163779 h 6858000"/>
              <a:gd name="connsiteX86" fmla="*/ 5384489 w 12192000"/>
              <a:gd name="connsiteY86" fmla="*/ 3163779 h 6858000"/>
              <a:gd name="connsiteX87" fmla="*/ 5384489 w 12192000"/>
              <a:gd name="connsiteY87" fmla="*/ 3546455 h 6858000"/>
              <a:gd name="connsiteX88" fmla="*/ 5501761 w 12192000"/>
              <a:gd name="connsiteY88" fmla="*/ 3546455 h 6858000"/>
              <a:gd name="connsiteX89" fmla="*/ 5501761 w 12192000"/>
              <a:gd name="connsiteY89" fmla="*/ 3338658 h 6858000"/>
              <a:gd name="connsiteX90" fmla="*/ 5521736 w 12192000"/>
              <a:gd name="connsiteY90" fmla="*/ 3278650 h 6858000"/>
              <a:gd name="connsiteX91" fmla="*/ 5575143 w 12192000"/>
              <a:gd name="connsiteY91" fmla="*/ 3257734 h 6858000"/>
              <a:gd name="connsiteX92" fmla="*/ 5628549 w 12192000"/>
              <a:gd name="connsiteY92" fmla="*/ 3278650 h 6858000"/>
              <a:gd name="connsiteX93" fmla="*/ 5648522 w 12192000"/>
              <a:gd name="connsiteY93" fmla="*/ 3338658 h 6858000"/>
              <a:gd name="connsiteX94" fmla="*/ 5648522 w 12192000"/>
              <a:gd name="connsiteY94" fmla="*/ 3546455 h 6858000"/>
              <a:gd name="connsiteX95" fmla="*/ 5765108 w 12192000"/>
              <a:gd name="connsiteY95" fmla="*/ 3546455 h 6858000"/>
              <a:gd name="connsiteX96" fmla="*/ 5765108 w 12192000"/>
              <a:gd name="connsiteY96" fmla="*/ 3322884 h 6858000"/>
              <a:gd name="connsiteX97" fmla="*/ 5724560 w 12192000"/>
              <a:gd name="connsiteY97" fmla="*/ 3202698 h 6858000"/>
              <a:gd name="connsiteX98" fmla="*/ 5617661 w 12192000"/>
              <a:gd name="connsiteY98" fmla="*/ 3159664 h 6858000"/>
              <a:gd name="connsiteX99" fmla="*/ 9021667 w 12192000"/>
              <a:gd name="connsiteY99" fmla="*/ 3158292 h 6858000"/>
              <a:gd name="connsiteX100" fmla="*/ 8882278 w 12192000"/>
              <a:gd name="connsiteY100" fmla="*/ 3211185 h 6858000"/>
              <a:gd name="connsiteX101" fmla="*/ 8828272 w 12192000"/>
              <a:gd name="connsiteY101" fmla="*/ 3355117 h 6858000"/>
              <a:gd name="connsiteX102" fmla="*/ 8882792 w 12192000"/>
              <a:gd name="connsiteY102" fmla="*/ 3499049 h 6858000"/>
              <a:gd name="connsiteX103" fmla="*/ 9021667 w 12192000"/>
              <a:gd name="connsiteY103" fmla="*/ 3551942 h 6858000"/>
              <a:gd name="connsiteX104" fmla="*/ 9141339 w 12192000"/>
              <a:gd name="connsiteY104" fmla="*/ 3513794 h 6858000"/>
              <a:gd name="connsiteX105" fmla="*/ 9203404 w 12192000"/>
              <a:gd name="connsiteY105" fmla="*/ 3419582 h 6858000"/>
              <a:gd name="connsiteX106" fmla="*/ 9078588 w 12192000"/>
              <a:gd name="connsiteY106" fmla="*/ 3419582 h 6858000"/>
              <a:gd name="connsiteX107" fmla="*/ 9056814 w 12192000"/>
              <a:gd name="connsiteY107" fmla="*/ 3445814 h 6858000"/>
              <a:gd name="connsiteX108" fmla="*/ 9017552 w 12192000"/>
              <a:gd name="connsiteY108" fmla="*/ 3456615 h 6858000"/>
              <a:gd name="connsiteX109" fmla="*/ 8968603 w 12192000"/>
              <a:gd name="connsiteY109" fmla="*/ 3438699 h 6858000"/>
              <a:gd name="connsiteX110" fmla="*/ 8944858 w 12192000"/>
              <a:gd name="connsiteY110" fmla="*/ 3383235 h 6858000"/>
              <a:gd name="connsiteX111" fmla="*/ 9210262 w 12192000"/>
              <a:gd name="connsiteY111" fmla="*/ 3383235 h 6858000"/>
              <a:gd name="connsiteX112" fmla="*/ 9212320 w 12192000"/>
              <a:gd name="connsiteY112" fmla="*/ 3348945 h 6858000"/>
              <a:gd name="connsiteX113" fmla="*/ 9158912 w 12192000"/>
              <a:gd name="connsiteY113" fmla="*/ 3209899 h 6858000"/>
              <a:gd name="connsiteX114" fmla="*/ 9021667 w 12192000"/>
              <a:gd name="connsiteY114" fmla="*/ 3158292 h 6858000"/>
              <a:gd name="connsiteX115" fmla="*/ 7751261 w 12192000"/>
              <a:gd name="connsiteY115" fmla="*/ 3158292 h 6858000"/>
              <a:gd name="connsiteX116" fmla="*/ 7635875 w 12192000"/>
              <a:gd name="connsiteY116" fmla="*/ 3193183 h 6858000"/>
              <a:gd name="connsiteX117" fmla="*/ 7595585 w 12192000"/>
              <a:gd name="connsiteY117" fmla="*/ 3276936 h 6858000"/>
              <a:gd name="connsiteX118" fmla="*/ 7628160 w 12192000"/>
              <a:gd name="connsiteY118" fmla="*/ 3352213 h 6858000"/>
              <a:gd name="connsiteX119" fmla="*/ 7699826 w 12192000"/>
              <a:gd name="connsiteY119" fmla="*/ 3385378 h 6858000"/>
              <a:gd name="connsiteX120" fmla="*/ 7771493 w 12192000"/>
              <a:gd name="connsiteY120" fmla="*/ 3403755 h 6858000"/>
              <a:gd name="connsiteX121" fmla="*/ 7804068 w 12192000"/>
              <a:gd name="connsiteY121" fmla="*/ 3434670 h 6858000"/>
              <a:gd name="connsiteX122" fmla="*/ 7792409 w 12192000"/>
              <a:gd name="connsiteY122" fmla="*/ 3456530 h 6858000"/>
              <a:gd name="connsiteX123" fmla="*/ 7758119 w 12192000"/>
              <a:gd name="connsiteY123" fmla="*/ 3465531 h 6858000"/>
              <a:gd name="connsiteX124" fmla="*/ 7717572 w 12192000"/>
              <a:gd name="connsiteY124" fmla="*/ 3453272 h 6858000"/>
              <a:gd name="connsiteX125" fmla="*/ 7699141 w 12192000"/>
              <a:gd name="connsiteY125" fmla="*/ 3420954 h 6858000"/>
              <a:gd name="connsiteX126" fmla="*/ 7583240 w 12192000"/>
              <a:gd name="connsiteY126" fmla="*/ 3420954 h 6858000"/>
              <a:gd name="connsiteX127" fmla="*/ 7635104 w 12192000"/>
              <a:gd name="connsiteY127" fmla="*/ 3514223 h 6858000"/>
              <a:gd name="connsiteX128" fmla="*/ 7759491 w 12192000"/>
              <a:gd name="connsiteY128" fmla="*/ 3551942 h 6858000"/>
              <a:gd name="connsiteX129" fmla="*/ 7872991 w 12192000"/>
              <a:gd name="connsiteY129" fmla="*/ 3518595 h 6858000"/>
              <a:gd name="connsiteX130" fmla="*/ 7914482 w 12192000"/>
              <a:gd name="connsiteY130" fmla="*/ 3435356 h 6858000"/>
              <a:gd name="connsiteX131" fmla="*/ 7880931 w 12192000"/>
              <a:gd name="connsiteY131" fmla="*/ 3358685 h 6858000"/>
              <a:gd name="connsiteX132" fmla="*/ 7809126 w 12192000"/>
              <a:gd name="connsiteY132" fmla="*/ 3324513 h 6858000"/>
              <a:gd name="connsiteX133" fmla="*/ 7737706 w 12192000"/>
              <a:gd name="connsiteY133" fmla="*/ 3305643 h 6858000"/>
              <a:gd name="connsiteX134" fmla="*/ 7705313 w 12192000"/>
              <a:gd name="connsiteY134" fmla="*/ 3274879 h 6858000"/>
              <a:gd name="connsiteX135" fmla="*/ 7716286 w 12192000"/>
              <a:gd name="connsiteY135" fmla="*/ 3253190 h 6858000"/>
              <a:gd name="connsiteX136" fmla="*/ 7747833 w 12192000"/>
              <a:gd name="connsiteY136" fmla="*/ 3245389 h 6858000"/>
              <a:gd name="connsiteX137" fmla="*/ 7787009 w 12192000"/>
              <a:gd name="connsiteY137" fmla="*/ 3257219 h 6858000"/>
              <a:gd name="connsiteX138" fmla="*/ 7804068 w 12192000"/>
              <a:gd name="connsiteY138" fmla="*/ 3288594 h 6858000"/>
              <a:gd name="connsiteX139" fmla="*/ 7912424 w 12192000"/>
              <a:gd name="connsiteY139" fmla="*/ 3288594 h 6858000"/>
              <a:gd name="connsiteX140" fmla="*/ 7866047 w 12192000"/>
              <a:gd name="connsiteY140" fmla="*/ 3195154 h 6858000"/>
              <a:gd name="connsiteX141" fmla="*/ 7751261 w 12192000"/>
              <a:gd name="connsiteY141" fmla="*/ 3158292 h 6858000"/>
              <a:gd name="connsiteX142" fmla="*/ 7370261 w 12192000"/>
              <a:gd name="connsiteY142" fmla="*/ 3158292 h 6858000"/>
              <a:gd name="connsiteX143" fmla="*/ 7254875 w 12192000"/>
              <a:gd name="connsiteY143" fmla="*/ 3193183 h 6858000"/>
              <a:gd name="connsiteX144" fmla="*/ 7214585 w 12192000"/>
              <a:gd name="connsiteY144" fmla="*/ 3276936 h 6858000"/>
              <a:gd name="connsiteX145" fmla="*/ 7247160 w 12192000"/>
              <a:gd name="connsiteY145" fmla="*/ 3352213 h 6858000"/>
              <a:gd name="connsiteX146" fmla="*/ 7318826 w 12192000"/>
              <a:gd name="connsiteY146" fmla="*/ 3385378 h 6858000"/>
              <a:gd name="connsiteX147" fmla="*/ 7390492 w 12192000"/>
              <a:gd name="connsiteY147" fmla="*/ 3403755 h 6858000"/>
              <a:gd name="connsiteX148" fmla="*/ 7423068 w 12192000"/>
              <a:gd name="connsiteY148" fmla="*/ 3434670 h 6858000"/>
              <a:gd name="connsiteX149" fmla="*/ 7411409 w 12192000"/>
              <a:gd name="connsiteY149" fmla="*/ 3456530 h 6858000"/>
              <a:gd name="connsiteX150" fmla="*/ 7377119 w 12192000"/>
              <a:gd name="connsiteY150" fmla="*/ 3465531 h 6858000"/>
              <a:gd name="connsiteX151" fmla="*/ 7336572 w 12192000"/>
              <a:gd name="connsiteY151" fmla="*/ 3453272 h 6858000"/>
              <a:gd name="connsiteX152" fmla="*/ 7318141 w 12192000"/>
              <a:gd name="connsiteY152" fmla="*/ 3420954 h 6858000"/>
              <a:gd name="connsiteX153" fmla="*/ 7202240 w 12192000"/>
              <a:gd name="connsiteY153" fmla="*/ 3420954 h 6858000"/>
              <a:gd name="connsiteX154" fmla="*/ 7254104 w 12192000"/>
              <a:gd name="connsiteY154" fmla="*/ 3514223 h 6858000"/>
              <a:gd name="connsiteX155" fmla="*/ 7378491 w 12192000"/>
              <a:gd name="connsiteY155" fmla="*/ 3551942 h 6858000"/>
              <a:gd name="connsiteX156" fmla="*/ 7491991 w 12192000"/>
              <a:gd name="connsiteY156" fmla="*/ 3518595 h 6858000"/>
              <a:gd name="connsiteX157" fmla="*/ 7533482 w 12192000"/>
              <a:gd name="connsiteY157" fmla="*/ 3435356 h 6858000"/>
              <a:gd name="connsiteX158" fmla="*/ 7499931 w 12192000"/>
              <a:gd name="connsiteY158" fmla="*/ 3358685 h 6858000"/>
              <a:gd name="connsiteX159" fmla="*/ 7428126 w 12192000"/>
              <a:gd name="connsiteY159" fmla="*/ 3324513 h 6858000"/>
              <a:gd name="connsiteX160" fmla="*/ 7356706 w 12192000"/>
              <a:gd name="connsiteY160" fmla="*/ 3305643 h 6858000"/>
              <a:gd name="connsiteX161" fmla="*/ 7324312 w 12192000"/>
              <a:gd name="connsiteY161" fmla="*/ 3274879 h 6858000"/>
              <a:gd name="connsiteX162" fmla="*/ 7335286 w 12192000"/>
              <a:gd name="connsiteY162" fmla="*/ 3253190 h 6858000"/>
              <a:gd name="connsiteX163" fmla="*/ 7366833 w 12192000"/>
              <a:gd name="connsiteY163" fmla="*/ 3245389 h 6858000"/>
              <a:gd name="connsiteX164" fmla="*/ 7406009 w 12192000"/>
              <a:gd name="connsiteY164" fmla="*/ 3257219 h 6858000"/>
              <a:gd name="connsiteX165" fmla="*/ 7423068 w 12192000"/>
              <a:gd name="connsiteY165" fmla="*/ 3288594 h 6858000"/>
              <a:gd name="connsiteX166" fmla="*/ 7531424 w 12192000"/>
              <a:gd name="connsiteY166" fmla="*/ 3288594 h 6858000"/>
              <a:gd name="connsiteX167" fmla="*/ 7485047 w 12192000"/>
              <a:gd name="connsiteY167" fmla="*/ 3195154 h 6858000"/>
              <a:gd name="connsiteX168" fmla="*/ 7370261 w 12192000"/>
              <a:gd name="connsiteY168" fmla="*/ 3158292 h 6858000"/>
              <a:gd name="connsiteX169" fmla="*/ 6960229 w 12192000"/>
              <a:gd name="connsiteY169" fmla="*/ 3158292 h 6858000"/>
              <a:gd name="connsiteX170" fmla="*/ 6858984 w 12192000"/>
              <a:gd name="connsiteY170" fmla="*/ 3182346 h 6858000"/>
              <a:gd name="connsiteX171" fmla="*/ 6788068 w 12192000"/>
              <a:gd name="connsiteY171" fmla="*/ 3250139 h 6858000"/>
              <a:gd name="connsiteX172" fmla="*/ 6761347 w 12192000"/>
              <a:gd name="connsiteY172" fmla="*/ 3355117 h 6858000"/>
              <a:gd name="connsiteX173" fmla="*/ 6787560 w 12192000"/>
              <a:gd name="connsiteY173" fmla="*/ 3460095 h 6858000"/>
              <a:gd name="connsiteX174" fmla="*/ 6857664 w 12192000"/>
              <a:gd name="connsiteY174" fmla="*/ 3527888 h 6858000"/>
              <a:gd name="connsiteX175" fmla="*/ 6958857 w 12192000"/>
              <a:gd name="connsiteY175" fmla="*/ 3551942 h 6858000"/>
              <a:gd name="connsiteX176" fmla="*/ 7060762 w 12192000"/>
              <a:gd name="connsiteY176" fmla="*/ 3527888 h 6858000"/>
              <a:gd name="connsiteX177" fmla="*/ 7132187 w 12192000"/>
              <a:gd name="connsiteY177" fmla="*/ 3460095 h 6858000"/>
              <a:gd name="connsiteX178" fmla="*/ 7159111 w 12192000"/>
              <a:gd name="connsiteY178" fmla="*/ 3355117 h 6858000"/>
              <a:gd name="connsiteX179" fmla="*/ 7132543 w 12192000"/>
              <a:gd name="connsiteY179" fmla="*/ 3250139 h 6858000"/>
              <a:gd name="connsiteX180" fmla="*/ 7061778 w 12192000"/>
              <a:gd name="connsiteY180" fmla="*/ 3182346 h 6858000"/>
              <a:gd name="connsiteX181" fmla="*/ 6960229 w 12192000"/>
              <a:gd name="connsiteY181" fmla="*/ 3158292 h 6858000"/>
              <a:gd name="connsiteX182" fmla="*/ 6553169 w 12192000"/>
              <a:gd name="connsiteY182" fmla="*/ 3158292 h 6858000"/>
              <a:gd name="connsiteX183" fmla="*/ 6481074 w 12192000"/>
              <a:gd name="connsiteY183" fmla="*/ 3175523 h 6858000"/>
              <a:gd name="connsiteX184" fmla="*/ 6435211 w 12192000"/>
              <a:gd name="connsiteY184" fmla="*/ 3217957 h 6858000"/>
              <a:gd name="connsiteX185" fmla="*/ 6435211 w 12192000"/>
              <a:gd name="connsiteY185" fmla="*/ 3163779 h 6858000"/>
              <a:gd name="connsiteX186" fmla="*/ 6317940 w 12192000"/>
              <a:gd name="connsiteY186" fmla="*/ 3163779 h 6858000"/>
              <a:gd name="connsiteX187" fmla="*/ 6317940 w 12192000"/>
              <a:gd name="connsiteY187" fmla="*/ 3728878 h 6858000"/>
              <a:gd name="connsiteX188" fmla="*/ 6435211 w 12192000"/>
              <a:gd name="connsiteY188" fmla="*/ 3728878 h 6858000"/>
              <a:gd name="connsiteX189" fmla="*/ 6435211 w 12192000"/>
              <a:gd name="connsiteY189" fmla="*/ 3492963 h 6858000"/>
              <a:gd name="connsiteX190" fmla="*/ 6481074 w 12192000"/>
              <a:gd name="connsiteY190" fmla="*/ 3534539 h 6858000"/>
              <a:gd name="connsiteX191" fmla="*/ 6553169 w 12192000"/>
              <a:gd name="connsiteY191" fmla="*/ 3551942 h 6858000"/>
              <a:gd name="connsiteX192" fmla="*/ 6638665 w 12192000"/>
              <a:gd name="connsiteY192" fmla="*/ 3527558 h 6858000"/>
              <a:gd name="connsiteX193" fmla="*/ 6699015 w 12192000"/>
              <a:gd name="connsiteY193" fmla="*/ 3459282 h 6858000"/>
              <a:gd name="connsiteX194" fmla="*/ 6721875 w 12192000"/>
              <a:gd name="connsiteY194" fmla="*/ 3354431 h 6858000"/>
              <a:gd name="connsiteX195" fmla="*/ 6699015 w 12192000"/>
              <a:gd name="connsiteY195" fmla="*/ 3249936 h 6858000"/>
              <a:gd name="connsiteX196" fmla="*/ 6638665 w 12192000"/>
              <a:gd name="connsiteY196" fmla="*/ 3182321 h 6858000"/>
              <a:gd name="connsiteX197" fmla="*/ 6553169 w 12192000"/>
              <a:gd name="connsiteY197" fmla="*/ 3158292 h 6858000"/>
              <a:gd name="connsiteX198" fmla="*/ 5121904 w 12192000"/>
              <a:gd name="connsiteY198" fmla="*/ 3158292 h 6858000"/>
              <a:gd name="connsiteX199" fmla="*/ 5020660 w 12192000"/>
              <a:gd name="connsiteY199" fmla="*/ 3182346 h 6858000"/>
              <a:gd name="connsiteX200" fmla="*/ 4949743 w 12192000"/>
              <a:gd name="connsiteY200" fmla="*/ 3250139 h 6858000"/>
              <a:gd name="connsiteX201" fmla="*/ 4923022 w 12192000"/>
              <a:gd name="connsiteY201" fmla="*/ 3355117 h 6858000"/>
              <a:gd name="connsiteX202" fmla="*/ 4949235 w 12192000"/>
              <a:gd name="connsiteY202" fmla="*/ 3460095 h 6858000"/>
              <a:gd name="connsiteX203" fmla="*/ 5019339 w 12192000"/>
              <a:gd name="connsiteY203" fmla="*/ 3527888 h 6858000"/>
              <a:gd name="connsiteX204" fmla="*/ 5120533 w 12192000"/>
              <a:gd name="connsiteY204" fmla="*/ 3551942 h 6858000"/>
              <a:gd name="connsiteX205" fmla="*/ 5222438 w 12192000"/>
              <a:gd name="connsiteY205" fmla="*/ 3527888 h 6858000"/>
              <a:gd name="connsiteX206" fmla="*/ 5293862 w 12192000"/>
              <a:gd name="connsiteY206" fmla="*/ 3460095 h 6858000"/>
              <a:gd name="connsiteX207" fmla="*/ 5320786 w 12192000"/>
              <a:gd name="connsiteY207" fmla="*/ 3355117 h 6858000"/>
              <a:gd name="connsiteX208" fmla="*/ 5294219 w 12192000"/>
              <a:gd name="connsiteY208" fmla="*/ 3250139 h 6858000"/>
              <a:gd name="connsiteX209" fmla="*/ 5223453 w 12192000"/>
              <a:gd name="connsiteY209" fmla="*/ 3182346 h 6858000"/>
              <a:gd name="connsiteX210" fmla="*/ 5121904 w 12192000"/>
              <a:gd name="connsiteY210" fmla="*/ 3158292 h 6858000"/>
              <a:gd name="connsiteX211" fmla="*/ 4259169 w 12192000"/>
              <a:gd name="connsiteY211" fmla="*/ 3158292 h 6858000"/>
              <a:gd name="connsiteX212" fmla="*/ 4119779 w 12192000"/>
              <a:gd name="connsiteY212" fmla="*/ 3211185 h 6858000"/>
              <a:gd name="connsiteX213" fmla="*/ 4065772 w 12192000"/>
              <a:gd name="connsiteY213" fmla="*/ 3355117 h 6858000"/>
              <a:gd name="connsiteX214" fmla="*/ 4120294 w 12192000"/>
              <a:gd name="connsiteY214" fmla="*/ 3499049 h 6858000"/>
              <a:gd name="connsiteX215" fmla="*/ 4259169 w 12192000"/>
              <a:gd name="connsiteY215" fmla="*/ 3551942 h 6858000"/>
              <a:gd name="connsiteX216" fmla="*/ 4378840 w 12192000"/>
              <a:gd name="connsiteY216" fmla="*/ 3513794 h 6858000"/>
              <a:gd name="connsiteX217" fmla="*/ 4440905 w 12192000"/>
              <a:gd name="connsiteY217" fmla="*/ 3419582 h 6858000"/>
              <a:gd name="connsiteX218" fmla="*/ 4316089 w 12192000"/>
              <a:gd name="connsiteY218" fmla="*/ 3419582 h 6858000"/>
              <a:gd name="connsiteX219" fmla="*/ 4294315 w 12192000"/>
              <a:gd name="connsiteY219" fmla="*/ 3445814 h 6858000"/>
              <a:gd name="connsiteX220" fmla="*/ 4255053 w 12192000"/>
              <a:gd name="connsiteY220" fmla="*/ 3456615 h 6858000"/>
              <a:gd name="connsiteX221" fmla="*/ 4206104 w 12192000"/>
              <a:gd name="connsiteY221" fmla="*/ 3438699 h 6858000"/>
              <a:gd name="connsiteX222" fmla="*/ 4182358 w 12192000"/>
              <a:gd name="connsiteY222" fmla="*/ 3383235 h 6858000"/>
              <a:gd name="connsiteX223" fmla="*/ 4447763 w 12192000"/>
              <a:gd name="connsiteY223" fmla="*/ 3383235 h 6858000"/>
              <a:gd name="connsiteX224" fmla="*/ 4449820 w 12192000"/>
              <a:gd name="connsiteY224" fmla="*/ 3348945 h 6858000"/>
              <a:gd name="connsiteX225" fmla="*/ 4396413 w 12192000"/>
              <a:gd name="connsiteY225" fmla="*/ 3209899 h 6858000"/>
              <a:gd name="connsiteX226" fmla="*/ 4259169 w 12192000"/>
              <a:gd name="connsiteY226" fmla="*/ 3158292 h 6858000"/>
              <a:gd name="connsiteX227" fmla="*/ 8651564 w 12192000"/>
              <a:gd name="connsiteY227" fmla="*/ 3038963 h 6858000"/>
              <a:gd name="connsiteX228" fmla="*/ 8651564 w 12192000"/>
              <a:gd name="connsiteY228" fmla="*/ 3546455 h 6858000"/>
              <a:gd name="connsiteX229" fmla="*/ 8768836 w 12192000"/>
              <a:gd name="connsiteY229" fmla="*/ 3546455 h 6858000"/>
              <a:gd name="connsiteX230" fmla="*/ 8768836 w 12192000"/>
              <a:gd name="connsiteY230" fmla="*/ 3038963 h 6858000"/>
              <a:gd name="connsiteX231" fmla="*/ 8184839 w 12192000"/>
              <a:gd name="connsiteY231" fmla="*/ 3038963 h 6858000"/>
              <a:gd name="connsiteX232" fmla="*/ 8184839 w 12192000"/>
              <a:gd name="connsiteY232" fmla="*/ 3546455 h 6858000"/>
              <a:gd name="connsiteX233" fmla="*/ 8302111 w 12192000"/>
              <a:gd name="connsiteY233" fmla="*/ 3546455 h 6858000"/>
              <a:gd name="connsiteX234" fmla="*/ 8302111 w 12192000"/>
              <a:gd name="connsiteY234" fmla="*/ 3492963 h 6858000"/>
              <a:gd name="connsiteX235" fmla="*/ 8347974 w 12192000"/>
              <a:gd name="connsiteY235" fmla="*/ 3535054 h 6858000"/>
              <a:gd name="connsiteX236" fmla="*/ 8420068 w 12192000"/>
              <a:gd name="connsiteY236" fmla="*/ 3551942 h 6858000"/>
              <a:gd name="connsiteX237" fmla="*/ 8505564 w 12192000"/>
              <a:gd name="connsiteY237" fmla="*/ 3527558 h 6858000"/>
              <a:gd name="connsiteX238" fmla="*/ 8565915 w 12192000"/>
              <a:gd name="connsiteY238" fmla="*/ 3459282 h 6858000"/>
              <a:gd name="connsiteX239" fmla="*/ 8588775 w 12192000"/>
              <a:gd name="connsiteY239" fmla="*/ 3354431 h 6858000"/>
              <a:gd name="connsiteX240" fmla="*/ 8539912 w 12192000"/>
              <a:gd name="connsiteY240" fmla="*/ 3211099 h 6858000"/>
              <a:gd name="connsiteX241" fmla="*/ 8420068 w 12192000"/>
              <a:gd name="connsiteY241" fmla="*/ 3158292 h 6858000"/>
              <a:gd name="connsiteX242" fmla="*/ 8348488 w 12192000"/>
              <a:gd name="connsiteY242" fmla="*/ 3175266 h 6858000"/>
              <a:gd name="connsiteX243" fmla="*/ 8302111 w 12192000"/>
              <a:gd name="connsiteY243" fmla="*/ 3217957 h 6858000"/>
              <a:gd name="connsiteX244" fmla="*/ 8302111 w 12192000"/>
              <a:gd name="connsiteY244" fmla="*/ 3038963 h 6858000"/>
              <a:gd name="connsiteX245" fmla="*/ 6114561 w 12192000"/>
              <a:gd name="connsiteY245" fmla="*/ 3038963 h 6858000"/>
              <a:gd name="connsiteX246" fmla="*/ 6114561 w 12192000"/>
              <a:gd name="connsiteY246" fmla="*/ 3216585 h 6858000"/>
              <a:gd name="connsiteX247" fmla="*/ 6065870 w 12192000"/>
              <a:gd name="connsiteY247" fmla="*/ 3174323 h 6858000"/>
              <a:gd name="connsiteX248" fmla="*/ 5996604 w 12192000"/>
              <a:gd name="connsiteY248" fmla="*/ 3158292 h 6858000"/>
              <a:gd name="connsiteX249" fmla="*/ 5911107 w 12192000"/>
              <a:gd name="connsiteY249" fmla="*/ 3182321 h 6858000"/>
              <a:gd name="connsiteX250" fmla="*/ 5850757 w 12192000"/>
              <a:gd name="connsiteY250" fmla="*/ 3249936 h 6858000"/>
              <a:gd name="connsiteX251" fmla="*/ 5827897 w 12192000"/>
              <a:gd name="connsiteY251" fmla="*/ 3354431 h 6858000"/>
              <a:gd name="connsiteX252" fmla="*/ 5850757 w 12192000"/>
              <a:gd name="connsiteY252" fmla="*/ 3459282 h 6858000"/>
              <a:gd name="connsiteX253" fmla="*/ 5911107 w 12192000"/>
              <a:gd name="connsiteY253" fmla="*/ 3527558 h 6858000"/>
              <a:gd name="connsiteX254" fmla="*/ 5996604 w 12192000"/>
              <a:gd name="connsiteY254" fmla="*/ 3551942 h 6858000"/>
              <a:gd name="connsiteX255" fmla="*/ 6068699 w 12192000"/>
              <a:gd name="connsiteY255" fmla="*/ 3534882 h 6858000"/>
              <a:gd name="connsiteX256" fmla="*/ 6114561 w 12192000"/>
              <a:gd name="connsiteY256" fmla="*/ 3491591 h 6858000"/>
              <a:gd name="connsiteX257" fmla="*/ 6114561 w 12192000"/>
              <a:gd name="connsiteY257" fmla="*/ 3546455 h 6858000"/>
              <a:gd name="connsiteX258" fmla="*/ 6231833 w 12192000"/>
              <a:gd name="connsiteY258" fmla="*/ 3546455 h 6858000"/>
              <a:gd name="connsiteX259" fmla="*/ 6231833 w 12192000"/>
              <a:gd name="connsiteY259" fmla="*/ 3038963 h 6858000"/>
              <a:gd name="connsiteX260" fmla="*/ 3622364 w 12192000"/>
              <a:gd name="connsiteY260" fmla="*/ 3038963 h 6858000"/>
              <a:gd name="connsiteX261" fmla="*/ 3622364 w 12192000"/>
              <a:gd name="connsiteY261" fmla="*/ 3546455 h 6858000"/>
              <a:gd name="connsiteX262" fmla="*/ 3739636 w 12192000"/>
              <a:gd name="connsiteY262" fmla="*/ 3546455 h 6858000"/>
              <a:gd name="connsiteX263" fmla="*/ 3739636 w 12192000"/>
              <a:gd name="connsiteY263" fmla="*/ 3492963 h 6858000"/>
              <a:gd name="connsiteX264" fmla="*/ 3785499 w 12192000"/>
              <a:gd name="connsiteY264" fmla="*/ 3535054 h 6858000"/>
              <a:gd name="connsiteX265" fmla="*/ 3857594 w 12192000"/>
              <a:gd name="connsiteY265" fmla="*/ 3551942 h 6858000"/>
              <a:gd name="connsiteX266" fmla="*/ 3943090 w 12192000"/>
              <a:gd name="connsiteY266" fmla="*/ 3527558 h 6858000"/>
              <a:gd name="connsiteX267" fmla="*/ 4003441 w 12192000"/>
              <a:gd name="connsiteY267" fmla="*/ 3459282 h 6858000"/>
              <a:gd name="connsiteX268" fmla="*/ 4026301 w 12192000"/>
              <a:gd name="connsiteY268" fmla="*/ 3354431 h 6858000"/>
              <a:gd name="connsiteX269" fmla="*/ 3977438 w 12192000"/>
              <a:gd name="connsiteY269" fmla="*/ 3211099 h 6858000"/>
              <a:gd name="connsiteX270" fmla="*/ 3857594 w 12192000"/>
              <a:gd name="connsiteY270" fmla="*/ 3158292 h 6858000"/>
              <a:gd name="connsiteX271" fmla="*/ 3786014 w 12192000"/>
              <a:gd name="connsiteY271" fmla="*/ 3175266 h 6858000"/>
              <a:gd name="connsiteX272" fmla="*/ 3739636 w 12192000"/>
              <a:gd name="connsiteY272" fmla="*/ 3217957 h 6858000"/>
              <a:gd name="connsiteX273" fmla="*/ 3739636 w 12192000"/>
              <a:gd name="connsiteY273" fmla="*/ 3038963 h 6858000"/>
              <a:gd name="connsiteX274" fmla="*/ 3161659 w 12192000"/>
              <a:gd name="connsiteY274" fmla="*/ 3038963 h 6858000"/>
              <a:gd name="connsiteX275" fmla="*/ 3139714 w 12192000"/>
              <a:gd name="connsiteY275" fmla="*/ 3140462 h 6858000"/>
              <a:gd name="connsiteX276" fmla="*/ 3018327 w 12192000"/>
              <a:gd name="connsiteY276" fmla="*/ 3140462 h 6858000"/>
              <a:gd name="connsiteX277" fmla="*/ 3018327 w 12192000"/>
              <a:gd name="connsiteY277" fmla="*/ 3246075 h 6858000"/>
              <a:gd name="connsiteX278" fmla="*/ 3117768 w 12192000"/>
              <a:gd name="connsiteY278" fmla="*/ 3246075 h 6858000"/>
              <a:gd name="connsiteX279" fmla="*/ 3098566 w 12192000"/>
              <a:gd name="connsiteY279" fmla="*/ 3335915 h 6858000"/>
              <a:gd name="connsiteX280" fmla="*/ 2974436 w 12192000"/>
              <a:gd name="connsiteY280" fmla="*/ 3335915 h 6858000"/>
              <a:gd name="connsiteX281" fmla="*/ 2974436 w 12192000"/>
              <a:gd name="connsiteY281" fmla="*/ 3441528 h 6858000"/>
              <a:gd name="connsiteX282" fmla="*/ 3075934 w 12192000"/>
              <a:gd name="connsiteY282" fmla="*/ 3441528 h 6858000"/>
              <a:gd name="connsiteX283" fmla="*/ 3053303 w 12192000"/>
              <a:gd name="connsiteY283" fmla="*/ 3546455 h 6858000"/>
              <a:gd name="connsiteX284" fmla="*/ 3163031 w 12192000"/>
              <a:gd name="connsiteY284" fmla="*/ 3546455 h 6858000"/>
              <a:gd name="connsiteX285" fmla="*/ 3185662 w 12192000"/>
              <a:gd name="connsiteY285" fmla="*/ 3441528 h 6858000"/>
              <a:gd name="connsiteX286" fmla="*/ 3299505 w 12192000"/>
              <a:gd name="connsiteY286" fmla="*/ 3441528 h 6858000"/>
              <a:gd name="connsiteX287" fmla="*/ 3276874 w 12192000"/>
              <a:gd name="connsiteY287" fmla="*/ 3546455 h 6858000"/>
              <a:gd name="connsiteX288" fmla="*/ 3386602 w 12192000"/>
              <a:gd name="connsiteY288" fmla="*/ 3546455 h 6858000"/>
              <a:gd name="connsiteX289" fmla="*/ 3409233 w 12192000"/>
              <a:gd name="connsiteY289" fmla="*/ 3441528 h 6858000"/>
              <a:gd name="connsiteX290" fmla="*/ 3514161 w 12192000"/>
              <a:gd name="connsiteY290" fmla="*/ 3441528 h 6858000"/>
              <a:gd name="connsiteX291" fmla="*/ 3514161 w 12192000"/>
              <a:gd name="connsiteY291" fmla="*/ 3335915 h 6858000"/>
              <a:gd name="connsiteX292" fmla="*/ 3431864 w 12192000"/>
              <a:gd name="connsiteY292" fmla="*/ 3335915 h 6858000"/>
              <a:gd name="connsiteX293" fmla="*/ 3451067 w 12192000"/>
              <a:gd name="connsiteY293" fmla="*/ 3246075 h 6858000"/>
              <a:gd name="connsiteX294" fmla="*/ 3558052 w 12192000"/>
              <a:gd name="connsiteY294" fmla="*/ 3246075 h 6858000"/>
              <a:gd name="connsiteX295" fmla="*/ 3558052 w 12192000"/>
              <a:gd name="connsiteY295" fmla="*/ 3140462 h 6858000"/>
              <a:gd name="connsiteX296" fmla="*/ 3473013 w 12192000"/>
              <a:gd name="connsiteY296" fmla="*/ 3140462 h 6858000"/>
              <a:gd name="connsiteX297" fmla="*/ 3494958 w 12192000"/>
              <a:gd name="connsiteY297" fmla="*/ 3038963 h 6858000"/>
              <a:gd name="connsiteX298" fmla="*/ 3385230 w 12192000"/>
              <a:gd name="connsiteY298" fmla="*/ 3038963 h 6858000"/>
              <a:gd name="connsiteX299" fmla="*/ 3363284 w 12192000"/>
              <a:gd name="connsiteY299" fmla="*/ 3140462 h 6858000"/>
              <a:gd name="connsiteX300" fmla="*/ 3249442 w 12192000"/>
              <a:gd name="connsiteY300" fmla="*/ 3140462 h 6858000"/>
              <a:gd name="connsiteX301" fmla="*/ 3271387 w 12192000"/>
              <a:gd name="connsiteY301" fmla="*/ 3038963 h 6858000"/>
              <a:gd name="connsiteX302" fmla="*/ 8043793 w 12192000"/>
              <a:gd name="connsiteY302" fmla="*/ 2997130 h 6858000"/>
              <a:gd name="connsiteX303" fmla="*/ 7993129 w 12192000"/>
              <a:gd name="connsiteY303" fmla="*/ 3015646 h 6858000"/>
              <a:gd name="connsiteX304" fmla="*/ 7973841 w 12192000"/>
              <a:gd name="connsiteY304" fmla="*/ 3060909 h 6858000"/>
              <a:gd name="connsiteX305" fmla="*/ 7993129 w 12192000"/>
              <a:gd name="connsiteY305" fmla="*/ 3105571 h 6858000"/>
              <a:gd name="connsiteX306" fmla="*/ 8043793 w 12192000"/>
              <a:gd name="connsiteY306" fmla="*/ 3124003 h 6858000"/>
              <a:gd name="connsiteX307" fmla="*/ 8093856 w 12192000"/>
              <a:gd name="connsiteY307" fmla="*/ 3105571 h 6858000"/>
              <a:gd name="connsiteX308" fmla="*/ 8113059 w 12192000"/>
              <a:gd name="connsiteY308" fmla="*/ 3060909 h 6858000"/>
              <a:gd name="connsiteX309" fmla="*/ 8093856 w 12192000"/>
              <a:gd name="connsiteY309" fmla="*/ 3015646 h 6858000"/>
              <a:gd name="connsiteX310" fmla="*/ 8043793 w 12192000"/>
              <a:gd name="connsiteY310" fmla="*/ 2997130 h 6858000"/>
              <a:gd name="connsiteX311" fmla="*/ 0 w 12192000"/>
              <a:gd name="connsiteY311" fmla="*/ 0 h 6858000"/>
              <a:gd name="connsiteX312" fmla="*/ 12192000 w 12192000"/>
              <a:gd name="connsiteY312" fmla="*/ 0 h 6858000"/>
              <a:gd name="connsiteX313" fmla="*/ 12192000 w 12192000"/>
              <a:gd name="connsiteY313" fmla="*/ 6858000 h 6858000"/>
              <a:gd name="connsiteX314" fmla="*/ 0 w 12192000"/>
              <a:gd name="connsiteY314" fmla="*/ 6858000 h 6858000"/>
              <a:gd name="connsiteX315" fmla="*/ 0 w 12192000"/>
              <a:gd name="connsiteY315" fmla="*/ 5746830 h 6858000"/>
              <a:gd name="connsiteX316" fmla="*/ 1218566 w 12192000"/>
              <a:gd name="connsiteY316" fmla="*/ 5746830 h 6858000"/>
              <a:gd name="connsiteX317" fmla="*/ 1218566 w 12192000"/>
              <a:gd name="connsiteY317" fmla="*/ 6857502 h 6858000"/>
              <a:gd name="connsiteX318" fmla="*/ 1723635 w 12192000"/>
              <a:gd name="connsiteY318" fmla="*/ 6857502 h 6858000"/>
              <a:gd name="connsiteX319" fmla="*/ 1723635 w 12192000"/>
              <a:gd name="connsiteY319" fmla="*/ 5746830 h 6858000"/>
              <a:gd name="connsiteX320" fmla="*/ 11925503 w 12192000"/>
              <a:gd name="connsiteY320" fmla="*/ 5746830 h 6858000"/>
              <a:gd name="connsiteX321" fmla="*/ 12191048 w 12192000"/>
              <a:gd name="connsiteY321" fmla="*/ 5284283 h 6858000"/>
              <a:gd name="connsiteX322" fmla="*/ 12191048 w 12192000"/>
              <a:gd name="connsiteY322" fmla="*/ 5283585 h 6858000"/>
              <a:gd name="connsiteX323" fmla="*/ 0 w 12192000"/>
              <a:gd name="connsiteY323" fmla="*/ 528358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Lst>
            <a:rect l="l" t="t" r="r" b="b"/>
            <a:pathLst>
              <a:path w="12192000" h="6858000">
                <a:moveTo>
                  <a:pt x="8385093" y="3260477"/>
                </a:moveTo>
                <a:cubicBezTo>
                  <a:pt x="8408110" y="3260577"/>
                  <a:pt x="8427741" y="3268606"/>
                  <a:pt x="8443986" y="3284565"/>
                </a:cubicBezTo>
                <a:cubicBezTo>
                  <a:pt x="8460230" y="3300524"/>
                  <a:pt x="8468718" y="3323813"/>
                  <a:pt x="8469446" y="3354431"/>
                </a:cubicBezTo>
                <a:cubicBezTo>
                  <a:pt x="8468718" y="3385106"/>
                  <a:pt x="8460230" y="3408624"/>
                  <a:pt x="8443986" y="3424983"/>
                </a:cubicBezTo>
                <a:cubicBezTo>
                  <a:pt x="8427741" y="3441342"/>
                  <a:pt x="8408110" y="3449600"/>
                  <a:pt x="8385093" y="3449757"/>
                </a:cubicBezTo>
                <a:cubicBezTo>
                  <a:pt x="8362404" y="3449629"/>
                  <a:pt x="8342973" y="3441485"/>
                  <a:pt x="8326800" y="3425326"/>
                </a:cubicBezTo>
                <a:cubicBezTo>
                  <a:pt x="8310626" y="3409167"/>
                  <a:pt x="8302168" y="3385764"/>
                  <a:pt x="8301425" y="3355117"/>
                </a:cubicBezTo>
                <a:cubicBezTo>
                  <a:pt x="8302168" y="3324471"/>
                  <a:pt x="8310626" y="3301067"/>
                  <a:pt x="8326800" y="3284908"/>
                </a:cubicBezTo>
                <a:cubicBezTo>
                  <a:pt x="8342973" y="3268749"/>
                  <a:pt x="8362404" y="3260605"/>
                  <a:pt x="8385093" y="3260477"/>
                </a:cubicBezTo>
                <a:close/>
                <a:moveTo>
                  <a:pt x="6518193" y="3260477"/>
                </a:moveTo>
                <a:cubicBezTo>
                  <a:pt x="6541210" y="3260577"/>
                  <a:pt x="6560841" y="3268606"/>
                  <a:pt x="6577086" y="3284565"/>
                </a:cubicBezTo>
                <a:cubicBezTo>
                  <a:pt x="6593331" y="3300524"/>
                  <a:pt x="6601818" y="3323813"/>
                  <a:pt x="6602547" y="3354431"/>
                </a:cubicBezTo>
                <a:cubicBezTo>
                  <a:pt x="6601818" y="3385106"/>
                  <a:pt x="6593331" y="3408624"/>
                  <a:pt x="6577086" y="3424983"/>
                </a:cubicBezTo>
                <a:cubicBezTo>
                  <a:pt x="6560841" y="3441342"/>
                  <a:pt x="6541210" y="3449600"/>
                  <a:pt x="6518193" y="3449757"/>
                </a:cubicBezTo>
                <a:cubicBezTo>
                  <a:pt x="6495504" y="3449629"/>
                  <a:pt x="6476073" y="3441485"/>
                  <a:pt x="6459900" y="3425326"/>
                </a:cubicBezTo>
                <a:cubicBezTo>
                  <a:pt x="6443727" y="3409167"/>
                  <a:pt x="6435268" y="3385764"/>
                  <a:pt x="6434526" y="3355117"/>
                </a:cubicBezTo>
                <a:cubicBezTo>
                  <a:pt x="6435268" y="3324471"/>
                  <a:pt x="6443727" y="3301067"/>
                  <a:pt x="6459900" y="3284908"/>
                </a:cubicBezTo>
                <a:cubicBezTo>
                  <a:pt x="6476073" y="3268749"/>
                  <a:pt x="6495504" y="3260605"/>
                  <a:pt x="6518193" y="3260477"/>
                </a:cubicBezTo>
                <a:close/>
                <a:moveTo>
                  <a:pt x="6030894" y="3260477"/>
                </a:moveTo>
                <a:cubicBezTo>
                  <a:pt x="6053882" y="3260605"/>
                  <a:pt x="6073400" y="3268749"/>
                  <a:pt x="6089445" y="3284908"/>
                </a:cubicBezTo>
                <a:cubicBezTo>
                  <a:pt x="6105489" y="3301067"/>
                  <a:pt x="6113861" y="3324471"/>
                  <a:pt x="6114561" y="3355117"/>
                </a:cubicBezTo>
                <a:cubicBezTo>
                  <a:pt x="6113861" y="3385764"/>
                  <a:pt x="6105489" y="3409167"/>
                  <a:pt x="6089445" y="3425326"/>
                </a:cubicBezTo>
                <a:cubicBezTo>
                  <a:pt x="6073400" y="3441485"/>
                  <a:pt x="6053882" y="3449629"/>
                  <a:pt x="6030894" y="3449757"/>
                </a:cubicBezTo>
                <a:cubicBezTo>
                  <a:pt x="6008205" y="3449600"/>
                  <a:pt x="5988774" y="3441342"/>
                  <a:pt x="5972601" y="3424983"/>
                </a:cubicBezTo>
                <a:cubicBezTo>
                  <a:pt x="5956427" y="3408624"/>
                  <a:pt x="5947969" y="3385106"/>
                  <a:pt x="5947226" y="3354431"/>
                </a:cubicBezTo>
                <a:cubicBezTo>
                  <a:pt x="5947969" y="3323813"/>
                  <a:pt x="5956427" y="3300524"/>
                  <a:pt x="5972601" y="3284565"/>
                </a:cubicBezTo>
                <a:cubicBezTo>
                  <a:pt x="5988774" y="3268606"/>
                  <a:pt x="6008205" y="3260577"/>
                  <a:pt x="6030894" y="3260477"/>
                </a:cubicBezTo>
                <a:close/>
                <a:moveTo>
                  <a:pt x="3822618" y="3260477"/>
                </a:moveTo>
                <a:cubicBezTo>
                  <a:pt x="3845635" y="3260577"/>
                  <a:pt x="3865266" y="3268606"/>
                  <a:pt x="3881511" y="3284565"/>
                </a:cubicBezTo>
                <a:cubicBezTo>
                  <a:pt x="3897756" y="3300524"/>
                  <a:pt x="3906243" y="3323813"/>
                  <a:pt x="3906971" y="3354431"/>
                </a:cubicBezTo>
                <a:cubicBezTo>
                  <a:pt x="3906243" y="3385106"/>
                  <a:pt x="3897756" y="3408624"/>
                  <a:pt x="3881511" y="3424983"/>
                </a:cubicBezTo>
                <a:cubicBezTo>
                  <a:pt x="3865266" y="3441342"/>
                  <a:pt x="3845635" y="3449600"/>
                  <a:pt x="3822618" y="3449757"/>
                </a:cubicBezTo>
                <a:cubicBezTo>
                  <a:pt x="3799930" y="3449629"/>
                  <a:pt x="3780498" y="3441485"/>
                  <a:pt x="3764325" y="3425326"/>
                </a:cubicBezTo>
                <a:cubicBezTo>
                  <a:pt x="3748152" y="3409167"/>
                  <a:pt x="3739694" y="3385764"/>
                  <a:pt x="3738951" y="3355117"/>
                </a:cubicBezTo>
                <a:cubicBezTo>
                  <a:pt x="3739694" y="3324471"/>
                  <a:pt x="3748152" y="3301067"/>
                  <a:pt x="3764325" y="3284908"/>
                </a:cubicBezTo>
                <a:cubicBezTo>
                  <a:pt x="3780498" y="3268749"/>
                  <a:pt x="3799930" y="3260605"/>
                  <a:pt x="3822618" y="3260477"/>
                </a:cubicBezTo>
                <a:close/>
                <a:moveTo>
                  <a:pt x="6960229" y="3259791"/>
                </a:moveTo>
                <a:cubicBezTo>
                  <a:pt x="6981546" y="3259691"/>
                  <a:pt x="6999949" y="3267435"/>
                  <a:pt x="7015436" y="3283022"/>
                </a:cubicBezTo>
                <a:cubicBezTo>
                  <a:pt x="7030923" y="3298610"/>
                  <a:pt x="7039039" y="3322641"/>
                  <a:pt x="7039782" y="3355117"/>
                </a:cubicBezTo>
                <a:cubicBezTo>
                  <a:pt x="7039025" y="3387292"/>
                  <a:pt x="7030766" y="3411238"/>
                  <a:pt x="7015007" y="3426955"/>
                </a:cubicBezTo>
                <a:cubicBezTo>
                  <a:pt x="6999248" y="3442671"/>
                  <a:pt x="6980532" y="3450500"/>
                  <a:pt x="6958857" y="3450443"/>
                </a:cubicBezTo>
                <a:cubicBezTo>
                  <a:pt x="6936997" y="3450500"/>
                  <a:pt x="6918652" y="3442671"/>
                  <a:pt x="6903822" y="3426955"/>
                </a:cubicBezTo>
                <a:cubicBezTo>
                  <a:pt x="6888991" y="3411238"/>
                  <a:pt x="6881276" y="3387292"/>
                  <a:pt x="6880676" y="3355117"/>
                </a:cubicBezTo>
                <a:cubicBezTo>
                  <a:pt x="6881334" y="3322641"/>
                  <a:pt x="6889277" y="3298610"/>
                  <a:pt x="6904508" y="3283022"/>
                </a:cubicBezTo>
                <a:cubicBezTo>
                  <a:pt x="6919738" y="3267435"/>
                  <a:pt x="6938312" y="3259691"/>
                  <a:pt x="6960229" y="3259791"/>
                </a:cubicBezTo>
                <a:close/>
                <a:moveTo>
                  <a:pt x="5121904" y="3259791"/>
                </a:moveTo>
                <a:cubicBezTo>
                  <a:pt x="5143221" y="3259691"/>
                  <a:pt x="5161625" y="3267435"/>
                  <a:pt x="5177111" y="3283022"/>
                </a:cubicBezTo>
                <a:cubicBezTo>
                  <a:pt x="5192599" y="3298610"/>
                  <a:pt x="5200714" y="3322641"/>
                  <a:pt x="5201457" y="3355117"/>
                </a:cubicBezTo>
                <a:cubicBezTo>
                  <a:pt x="5200700" y="3387292"/>
                  <a:pt x="5192441" y="3411238"/>
                  <a:pt x="5176682" y="3426955"/>
                </a:cubicBezTo>
                <a:cubicBezTo>
                  <a:pt x="5160925" y="3442671"/>
                  <a:pt x="5142207" y="3450500"/>
                  <a:pt x="5120533" y="3450443"/>
                </a:cubicBezTo>
                <a:cubicBezTo>
                  <a:pt x="5098673" y="3450500"/>
                  <a:pt x="5080328" y="3442671"/>
                  <a:pt x="5065497" y="3426955"/>
                </a:cubicBezTo>
                <a:cubicBezTo>
                  <a:pt x="5050667" y="3411238"/>
                  <a:pt x="5042952" y="3387292"/>
                  <a:pt x="5042351" y="3355117"/>
                </a:cubicBezTo>
                <a:cubicBezTo>
                  <a:pt x="5043009" y="3322641"/>
                  <a:pt x="5050953" y="3298610"/>
                  <a:pt x="5066183" y="3283022"/>
                </a:cubicBezTo>
                <a:cubicBezTo>
                  <a:pt x="5081414" y="3267435"/>
                  <a:pt x="5099987" y="3259691"/>
                  <a:pt x="5121904" y="3259791"/>
                </a:cubicBezTo>
                <a:close/>
                <a:moveTo>
                  <a:pt x="9020295" y="3252247"/>
                </a:moveTo>
                <a:cubicBezTo>
                  <a:pt x="9040398" y="3252376"/>
                  <a:pt x="9057286" y="3258119"/>
                  <a:pt x="9070959" y="3269478"/>
                </a:cubicBezTo>
                <a:cubicBezTo>
                  <a:pt x="9084632" y="3280836"/>
                  <a:pt x="9091747" y="3297038"/>
                  <a:pt x="9092304" y="3318084"/>
                </a:cubicBezTo>
                <a:lnTo>
                  <a:pt x="8945543" y="3318084"/>
                </a:lnTo>
                <a:cubicBezTo>
                  <a:pt x="8949258" y="3296738"/>
                  <a:pt x="8957774" y="3280450"/>
                  <a:pt x="8971089" y="3269220"/>
                </a:cubicBezTo>
                <a:cubicBezTo>
                  <a:pt x="8984406" y="3257991"/>
                  <a:pt x="9000808" y="3252333"/>
                  <a:pt x="9020295" y="3252247"/>
                </a:cubicBezTo>
                <a:close/>
                <a:moveTo>
                  <a:pt x="4257796" y="3252247"/>
                </a:moveTo>
                <a:cubicBezTo>
                  <a:pt x="4277899" y="3252376"/>
                  <a:pt x="4294788" y="3258119"/>
                  <a:pt x="4308460" y="3269478"/>
                </a:cubicBezTo>
                <a:cubicBezTo>
                  <a:pt x="4322133" y="3280836"/>
                  <a:pt x="4329248" y="3297038"/>
                  <a:pt x="4329805" y="3318084"/>
                </a:cubicBezTo>
                <a:lnTo>
                  <a:pt x="4183044" y="3318084"/>
                </a:lnTo>
                <a:cubicBezTo>
                  <a:pt x="4186759" y="3296738"/>
                  <a:pt x="4195275" y="3280450"/>
                  <a:pt x="4208590" y="3269220"/>
                </a:cubicBezTo>
                <a:cubicBezTo>
                  <a:pt x="4221906" y="3257991"/>
                  <a:pt x="4238308" y="3252333"/>
                  <a:pt x="4257796" y="3252247"/>
                </a:cubicBezTo>
                <a:close/>
                <a:moveTo>
                  <a:pt x="3227496" y="3246075"/>
                </a:moveTo>
                <a:lnTo>
                  <a:pt x="3341339" y="3246075"/>
                </a:lnTo>
                <a:lnTo>
                  <a:pt x="3322137" y="3335915"/>
                </a:lnTo>
                <a:lnTo>
                  <a:pt x="3208294" y="3335915"/>
                </a:lnTo>
                <a:close/>
                <a:moveTo>
                  <a:pt x="7984814" y="3163779"/>
                </a:moveTo>
                <a:lnTo>
                  <a:pt x="7984814" y="3546455"/>
                </a:lnTo>
                <a:lnTo>
                  <a:pt x="8102086" y="3546455"/>
                </a:lnTo>
                <a:lnTo>
                  <a:pt x="8102086" y="3163779"/>
                </a:lnTo>
                <a:close/>
                <a:moveTo>
                  <a:pt x="4464984" y="3163779"/>
                </a:moveTo>
                <a:lnTo>
                  <a:pt x="4620660" y="3533425"/>
                </a:lnTo>
                <a:lnTo>
                  <a:pt x="4532878" y="3728192"/>
                </a:lnTo>
                <a:lnTo>
                  <a:pt x="4659065" y="3728192"/>
                </a:lnTo>
                <a:lnTo>
                  <a:pt x="4899095" y="3163779"/>
                </a:lnTo>
                <a:lnTo>
                  <a:pt x="4772222" y="3163779"/>
                </a:lnTo>
                <a:lnTo>
                  <a:pt x="4684441" y="3403123"/>
                </a:lnTo>
                <a:lnTo>
                  <a:pt x="4595972" y="3163779"/>
                </a:lnTo>
                <a:close/>
                <a:moveTo>
                  <a:pt x="5617661" y="3159664"/>
                </a:moveTo>
                <a:cubicBezTo>
                  <a:pt x="5591787" y="3159936"/>
                  <a:pt x="5568955" y="3165050"/>
                  <a:pt x="5549167" y="3175009"/>
                </a:cubicBezTo>
                <a:cubicBezTo>
                  <a:pt x="5529379" y="3184967"/>
                  <a:pt x="5513577" y="3198140"/>
                  <a:pt x="5501761" y="3214528"/>
                </a:cubicBezTo>
                <a:lnTo>
                  <a:pt x="5501761" y="3163779"/>
                </a:lnTo>
                <a:lnTo>
                  <a:pt x="5384489" y="3163779"/>
                </a:lnTo>
                <a:lnTo>
                  <a:pt x="5384489" y="3546455"/>
                </a:lnTo>
                <a:lnTo>
                  <a:pt x="5501761" y="3546455"/>
                </a:lnTo>
                <a:lnTo>
                  <a:pt x="5501761" y="3338658"/>
                </a:lnTo>
                <a:cubicBezTo>
                  <a:pt x="5502033" y="3312483"/>
                  <a:pt x="5508691" y="3292481"/>
                  <a:pt x="5521736" y="3278650"/>
                </a:cubicBezTo>
                <a:cubicBezTo>
                  <a:pt x="5534779" y="3264820"/>
                  <a:pt x="5552582" y="3257848"/>
                  <a:pt x="5575143" y="3257734"/>
                </a:cubicBezTo>
                <a:cubicBezTo>
                  <a:pt x="5597702" y="3257848"/>
                  <a:pt x="5615505" y="3264820"/>
                  <a:pt x="5628549" y="3278650"/>
                </a:cubicBezTo>
                <a:cubicBezTo>
                  <a:pt x="5641593" y="3292481"/>
                  <a:pt x="5648251" y="3312483"/>
                  <a:pt x="5648522" y="3338658"/>
                </a:cubicBezTo>
                <a:lnTo>
                  <a:pt x="5648522" y="3546455"/>
                </a:lnTo>
                <a:lnTo>
                  <a:pt x="5765108" y="3546455"/>
                </a:lnTo>
                <a:lnTo>
                  <a:pt x="5765108" y="3322884"/>
                </a:lnTo>
                <a:cubicBezTo>
                  <a:pt x="5764495" y="3271078"/>
                  <a:pt x="5750978" y="3231016"/>
                  <a:pt x="5724560" y="3202698"/>
                </a:cubicBezTo>
                <a:cubicBezTo>
                  <a:pt x="5698143" y="3174380"/>
                  <a:pt x="5662510" y="3160035"/>
                  <a:pt x="5617661" y="3159664"/>
                </a:cubicBezTo>
                <a:close/>
                <a:moveTo>
                  <a:pt x="9021667" y="3158292"/>
                </a:moveTo>
                <a:cubicBezTo>
                  <a:pt x="8963803" y="3158907"/>
                  <a:pt x="8917340" y="3176537"/>
                  <a:pt x="8882278" y="3211185"/>
                </a:cubicBezTo>
                <a:cubicBezTo>
                  <a:pt x="8847216" y="3245832"/>
                  <a:pt x="8829214" y="3293809"/>
                  <a:pt x="8828272" y="3355117"/>
                </a:cubicBezTo>
                <a:cubicBezTo>
                  <a:pt x="8829300" y="3416425"/>
                  <a:pt x="8847474" y="3464402"/>
                  <a:pt x="8882792" y="3499049"/>
                </a:cubicBezTo>
                <a:cubicBezTo>
                  <a:pt x="8918112" y="3533696"/>
                  <a:pt x="8964403" y="3551327"/>
                  <a:pt x="9021667" y="3551942"/>
                </a:cubicBezTo>
                <a:cubicBezTo>
                  <a:pt x="9069788" y="3551099"/>
                  <a:pt x="9109678" y="3538383"/>
                  <a:pt x="9141339" y="3513794"/>
                </a:cubicBezTo>
                <a:cubicBezTo>
                  <a:pt x="9173001" y="3489205"/>
                  <a:pt x="9193689" y="3457801"/>
                  <a:pt x="9203404" y="3419582"/>
                </a:cubicBezTo>
                <a:lnTo>
                  <a:pt x="9078588" y="3419582"/>
                </a:lnTo>
                <a:cubicBezTo>
                  <a:pt x="9073903" y="3430126"/>
                  <a:pt x="9066644" y="3438870"/>
                  <a:pt x="9056814" y="3445814"/>
                </a:cubicBezTo>
                <a:cubicBezTo>
                  <a:pt x="9046984" y="3452758"/>
                  <a:pt x="9033897" y="3456358"/>
                  <a:pt x="9017552" y="3456615"/>
                </a:cubicBezTo>
                <a:cubicBezTo>
                  <a:pt x="8998278" y="3456687"/>
                  <a:pt x="8981962" y="3450715"/>
                  <a:pt x="8968603" y="3438699"/>
                </a:cubicBezTo>
                <a:cubicBezTo>
                  <a:pt x="8955244" y="3426683"/>
                  <a:pt x="8947330" y="3408195"/>
                  <a:pt x="8944858" y="3383235"/>
                </a:cubicBezTo>
                <a:lnTo>
                  <a:pt x="9210262" y="3383235"/>
                </a:lnTo>
                <a:cubicBezTo>
                  <a:pt x="9211634" y="3371462"/>
                  <a:pt x="9212320" y="3360032"/>
                  <a:pt x="9212320" y="3348945"/>
                </a:cubicBezTo>
                <a:cubicBezTo>
                  <a:pt x="9211362" y="3289995"/>
                  <a:pt x="9193560" y="3243646"/>
                  <a:pt x="9158912" y="3209899"/>
                </a:cubicBezTo>
                <a:cubicBezTo>
                  <a:pt x="9124266" y="3176152"/>
                  <a:pt x="9078517" y="3158950"/>
                  <a:pt x="9021667" y="3158292"/>
                </a:cubicBezTo>
                <a:close/>
                <a:moveTo>
                  <a:pt x="7751261" y="3158292"/>
                </a:moveTo>
                <a:cubicBezTo>
                  <a:pt x="7700969" y="3159164"/>
                  <a:pt x="7662507" y="3170794"/>
                  <a:pt x="7635875" y="3193183"/>
                </a:cubicBezTo>
                <a:cubicBezTo>
                  <a:pt x="7609243" y="3215571"/>
                  <a:pt x="7595813" y="3243489"/>
                  <a:pt x="7595585" y="3276936"/>
                </a:cubicBezTo>
                <a:cubicBezTo>
                  <a:pt x="7596670" y="3311324"/>
                  <a:pt x="7607529" y="3336416"/>
                  <a:pt x="7628160" y="3352213"/>
                </a:cubicBezTo>
                <a:cubicBezTo>
                  <a:pt x="7648791" y="3368010"/>
                  <a:pt x="7672680" y="3379065"/>
                  <a:pt x="7699826" y="3385378"/>
                </a:cubicBezTo>
                <a:cubicBezTo>
                  <a:pt x="7726972" y="3391691"/>
                  <a:pt x="7750861" y="3397817"/>
                  <a:pt x="7771493" y="3403755"/>
                </a:cubicBezTo>
                <a:cubicBezTo>
                  <a:pt x="7792123" y="3409693"/>
                  <a:pt x="7802982" y="3419998"/>
                  <a:pt x="7804068" y="3434670"/>
                </a:cubicBezTo>
                <a:cubicBezTo>
                  <a:pt x="7804039" y="3443457"/>
                  <a:pt x="7800153" y="3450743"/>
                  <a:pt x="7792409" y="3456530"/>
                </a:cubicBezTo>
                <a:cubicBezTo>
                  <a:pt x="7784665" y="3462316"/>
                  <a:pt x="7773236" y="3465316"/>
                  <a:pt x="7758119" y="3465531"/>
                </a:cubicBezTo>
                <a:cubicBezTo>
                  <a:pt x="7741732" y="3465345"/>
                  <a:pt x="7728215" y="3461259"/>
                  <a:pt x="7717572" y="3453272"/>
                </a:cubicBezTo>
                <a:cubicBezTo>
                  <a:pt x="7706927" y="3445285"/>
                  <a:pt x="7700784" y="3434513"/>
                  <a:pt x="7699141" y="3420954"/>
                </a:cubicBezTo>
                <a:lnTo>
                  <a:pt x="7583240" y="3420954"/>
                </a:lnTo>
                <a:cubicBezTo>
                  <a:pt x="7586598" y="3458816"/>
                  <a:pt x="7603886" y="3489905"/>
                  <a:pt x="7635104" y="3514223"/>
                </a:cubicBezTo>
                <a:cubicBezTo>
                  <a:pt x="7666322" y="3538540"/>
                  <a:pt x="7707784" y="3551113"/>
                  <a:pt x="7759491" y="3551942"/>
                </a:cubicBezTo>
                <a:cubicBezTo>
                  <a:pt x="7807954" y="3551241"/>
                  <a:pt x="7845787" y="3540126"/>
                  <a:pt x="7872991" y="3518595"/>
                </a:cubicBezTo>
                <a:cubicBezTo>
                  <a:pt x="7900194" y="3497063"/>
                  <a:pt x="7914024" y="3469317"/>
                  <a:pt x="7914482" y="3435356"/>
                </a:cubicBezTo>
                <a:cubicBezTo>
                  <a:pt x="7912894" y="3400449"/>
                  <a:pt x="7901710" y="3374893"/>
                  <a:pt x="7880931" y="3358685"/>
                </a:cubicBezTo>
                <a:cubicBezTo>
                  <a:pt x="7860151" y="3342478"/>
                  <a:pt x="7836217" y="3331087"/>
                  <a:pt x="7809126" y="3324513"/>
                </a:cubicBezTo>
                <a:cubicBezTo>
                  <a:pt x="7782035" y="3317939"/>
                  <a:pt x="7758228" y="3311649"/>
                  <a:pt x="7737706" y="3305643"/>
                </a:cubicBezTo>
                <a:cubicBezTo>
                  <a:pt x="7717184" y="3299637"/>
                  <a:pt x="7706386" y="3289382"/>
                  <a:pt x="7705313" y="3274879"/>
                </a:cubicBezTo>
                <a:cubicBezTo>
                  <a:pt x="7705369" y="3265549"/>
                  <a:pt x="7709027" y="3258319"/>
                  <a:pt x="7716286" y="3253190"/>
                </a:cubicBezTo>
                <a:cubicBezTo>
                  <a:pt x="7723543" y="3248061"/>
                  <a:pt x="7734059" y="3245460"/>
                  <a:pt x="7747833" y="3245389"/>
                </a:cubicBezTo>
                <a:cubicBezTo>
                  <a:pt x="7764363" y="3245560"/>
                  <a:pt x="7777421" y="3249504"/>
                  <a:pt x="7787009" y="3257219"/>
                </a:cubicBezTo>
                <a:cubicBezTo>
                  <a:pt x="7796595" y="3264934"/>
                  <a:pt x="7802282" y="3275393"/>
                  <a:pt x="7804068" y="3288594"/>
                </a:cubicBezTo>
                <a:lnTo>
                  <a:pt x="7912424" y="3288594"/>
                </a:lnTo>
                <a:cubicBezTo>
                  <a:pt x="7908581" y="3250161"/>
                  <a:pt x="7893122" y="3219014"/>
                  <a:pt x="7866047" y="3195154"/>
                </a:cubicBezTo>
                <a:cubicBezTo>
                  <a:pt x="7838972" y="3171294"/>
                  <a:pt x="7800710" y="3159007"/>
                  <a:pt x="7751261" y="3158292"/>
                </a:cubicBezTo>
                <a:close/>
                <a:moveTo>
                  <a:pt x="7370261" y="3158292"/>
                </a:moveTo>
                <a:cubicBezTo>
                  <a:pt x="7319969" y="3159164"/>
                  <a:pt x="7281508" y="3170794"/>
                  <a:pt x="7254875" y="3193183"/>
                </a:cubicBezTo>
                <a:cubicBezTo>
                  <a:pt x="7228243" y="3215571"/>
                  <a:pt x="7214813" y="3243489"/>
                  <a:pt x="7214585" y="3276936"/>
                </a:cubicBezTo>
                <a:cubicBezTo>
                  <a:pt x="7215671" y="3311324"/>
                  <a:pt x="7226529" y="3336416"/>
                  <a:pt x="7247160" y="3352213"/>
                </a:cubicBezTo>
                <a:cubicBezTo>
                  <a:pt x="7267792" y="3368010"/>
                  <a:pt x="7291680" y="3379065"/>
                  <a:pt x="7318826" y="3385378"/>
                </a:cubicBezTo>
                <a:cubicBezTo>
                  <a:pt x="7345973" y="3391691"/>
                  <a:pt x="7369861" y="3397817"/>
                  <a:pt x="7390492" y="3403755"/>
                </a:cubicBezTo>
                <a:cubicBezTo>
                  <a:pt x="7411123" y="3409693"/>
                  <a:pt x="7421982" y="3419998"/>
                  <a:pt x="7423068" y="3434670"/>
                </a:cubicBezTo>
                <a:cubicBezTo>
                  <a:pt x="7423040" y="3443457"/>
                  <a:pt x="7419153" y="3450743"/>
                  <a:pt x="7411409" y="3456530"/>
                </a:cubicBezTo>
                <a:cubicBezTo>
                  <a:pt x="7403666" y="3462316"/>
                  <a:pt x="7392236" y="3465316"/>
                  <a:pt x="7377119" y="3465531"/>
                </a:cubicBezTo>
                <a:cubicBezTo>
                  <a:pt x="7360731" y="3465345"/>
                  <a:pt x="7347216" y="3461259"/>
                  <a:pt x="7336572" y="3453272"/>
                </a:cubicBezTo>
                <a:cubicBezTo>
                  <a:pt x="7325927" y="3445285"/>
                  <a:pt x="7319784" y="3434513"/>
                  <a:pt x="7318141" y="3420954"/>
                </a:cubicBezTo>
                <a:lnTo>
                  <a:pt x="7202240" y="3420954"/>
                </a:lnTo>
                <a:cubicBezTo>
                  <a:pt x="7205598" y="3458816"/>
                  <a:pt x="7222886" y="3489905"/>
                  <a:pt x="7254104" y="3514223"/>
                </a:cubicBezTo>
                <a:cubicBezTo>
                  <a:pt x="7285322" y="3538540"/>
                  <a:pt x="7326784" y="3551113"/>
                  <a:pt x="7378491" y="3551942"/>
                </a:cubicBezTo>
                <a:cubicBezTo>
                  <a:pt x="7426954" y="3551241"/>
                  <a:pt x="7464788" y="3540126"/>
                  <a:pt x="7491991" y="3518595"/>
                </a:cubicBezTo>
                <a:cubicBezTo>
                  <a:pt x="7519194" y="3497063"/>
                  <a:pt x="7533025" y="3469317"/>
                  <a:pt x="7533482" y="3435356"/>
                </a:cubicBezTo>
                <a:cubicBezTo>
                  <a:pt x="7531894" y="3400449"/>
                  <a:pt x="7520710" y="3374893"/>
                  <a:pt x="7499931" y="3358685"/>
                </a:cubicBezTo>
                <a:cubicBezTo>
                  <a:pt x="7479152" y="3342478"/>
                  <a:pt x="7455217" y="3331087"/>
                  <a:pt x="7428126" y="3324513"/>
                </a:cubicBezTo>
                <a:cubicBezTo>
                  <a:pt x="7401035" y="3317939"/>
                  <a:pt x="7377228" y="3311649"/>
                  <a:pt x="7356706" y="3305643"/>
                </a:cubicBezTo>
                <a:cubicBezTo>
                  <a:pt x="7336184" y="3299637"/>
                  <a:pt x="7325386" y="3289382"/>
                  <a:pt x="7324312" y="3274879"/>
                </a:cubicBezTo>
                <a:cubicBezTo>
                  <a:pt x="7324370" y="3265549"/>
                  <a:pt x="7328027" y="3258319"/>
                  <a:pt x="7335286" y="3253190"/>
                </a:cubicBezTo>
                <a:cubicBezTo>
                  <a:pt x="7342544" y="3248061"/>
                  <a:pt x="7353059" y="3245460"/>
                  <a:pt x="7366833" y="3245389"/>
                </a:cubicBezTo>
                <a:cubicBezTo>
                  <a:pt x="7383363" y="3245560"/>
                  <a:pt x="7396422" y="3249504"/>
                  <a:pt x="7406009" y="3257219"/>
                </a:cubicBezTo>
                <a:cubicBezTo>
                  <a:pt x="7415595" y="3264934"/>
                  <a:pt x="7421282" y="3275393"/>
                  <a:pt x="7423068" y="3288594"/>
                </a:cubicBezTo>
                <a:lnTo>
                  <a:pt x="7531424" y="3288594"/>
                </a:lnTo>
                <a:cubicBezTo>
                  <a:pt x="7527581" y="3250161"/>
                  <a:pt x="7512122" y="3219014"/>
                  <a:pt x="7485047" y="3195154"/>
                </a:cubicBezTo>
                <a:cubicBezTo>
                  <a:pt x="7457972" y="3171294"/>
                  <a:pt x="7419710" y="3159007"/>
                  <a:pt x="7370261" y="3158292"/>
                </a:cubicBezTo>
                <a:close/>
                <a:moveTo>
                  <a:pt x="6960229" y="3158292"/>
                </a:moveTo>
                <a:cubicBezTo>
                  <a:pt x="6922582" y="3158474"/>
                  <a:pt x="6888834" y="3166492"/>
                  <a:pt x="6858984" y="3182346"/>
                </a:cubicBezTo>
                <a:cubicBezTo>
                  <a:pt x="6829135" y="3198200"/>
                  <a:pt x="6805496" y="3220797"/>
                  <a:pt x="6788068" y="3250139"/>
                </a:cubicBezTo>
                <a:cubicBezTo>
                  <a:pt x="6770639" y="3279480"/>
                  <a:pt x="6761732" y="3314473"/>
                  <a:pt x="6761347" y="3355117"/>
                </a:cubicBezTo>
                <a:cubicBezTo>
                  <a:pt x="6761703" y="3395761"/>
                  <a:pt x="6770440" y="3430754"/>
                  <a:pt x="6787560" y="3460095"/>
                </a:cubicBezTo>
                <a:cubicBezTo>
                  <a:pt x="6804680" y="3489436"/>
                  <a:pt x="6828047" y="3512034"/>
                  <a:pt x="6857664" y="3527888"/>
                </a:cubicBezTo>
                <a:cubicBezTo>
                  <a:pt x="6887280" y="3543742"/>
                  <a:pt x="6921012" y="3551760"/>
                  <a:pt x="6958857" y="3551942"/>
                </a:cubicBezTo>
                <a:cubicBezTo>
                  <a:pt x="6996737" y="3551760"/>
                  <a:pt x="7030705" y="3543742"/>
                  <a:pt x="7060762" y="3527888"/>
                </a:cubicBezTo>
                <a:cubicBezTo>
                  <a:pt x="7090819" y="3512034"/>
                  <a:pt x="7114628" y="3489436"/>
                  <a:pt x="7132187" y="3460095"/>
                </a:cubicBezTo>
                <a:cubicBezTo>
                  <a:pt x="7149747" y="3430754"/>
                  <a:pt x="7158721" y="3395761"/>
                  <a:pt x="7159111" y="3355117"/>
                </a:cubicBezTo>
                <a:cubicBezTo>
                  <a:pt x="7158738" y="3314473"/>
                  <a:pt x="7149882" y="3279480"/>
                  <a:pt x="7132543" y="3250139"/>
                </a:cubicBezTo>
                <a:cubicBezTo>
                  <a:pt x="7115203" y="3220797"/>
                  <a:pt x="7091615" y="3198200"/>
                  <a:pt x="7061778" y="3182346"/>
                </a:cubicBezTo>
                <a:cubicBezTo>
                  <a:pt x="7031942" y="3166492"/>
                  <a:pt x="6998092" y="3158474"/>
                  <a:pt x="6960229" y="3158292"/>
                </a:cubicBezTo>
                <a:close/>
                <a:moveTo>
                  <a:pt x="6553169" y="3158292"/>
                </a:moveTo>
                <a:cubicBezTo>
                  <a:pt x="6524979" y="3158678"/>
                  <a:pt x="6500948" y="3164422"/>
                  <a:pt x="6481074" y="3175523"/>
                </a:cubicBezTo>
                <a:cubicBezTo>
                  <a:pt x="6461200" y="3186624"/>
                  <a:pt x="6445913" y="3200769"/>
                  <a:pt x="6435211" y="3217957"/>
                </a:cubicBezTo>
                <a:lnTo>
                  <a:pt x="6435211" y="3163779"/>
                </a:lnTo>
                <a:lnTo>
                  <a:pt x="6317940" y="3163779"/>
                </a:lnTo>
                <a:lnTo>
                  <a:pt x="6317940" y="3728878"/>
                </a:lnTo>
                <a:lnTo>
                  <a:pt x="6435211" y="3728878"/>
                </a:lnTo>
                <a:lnTo>
                  <a:pt x="6435211" y="3492963"/>
                </a:lnTo>
                <a:cubicBezTo>
                  <a:pt x="6445913" y="3509522"/>
                  <a:pt x="6461200" y="3523381"/>
                  <a:pt x="6481074" y="3534539"/>
                </a:cubicBezTo>
                <a:cubicBezTo>
                  <a:pt x="6500948" y="3545698"/>
                  <a:pt x="6524979" y="3551499"/>
                  <a:pt x="6553169" y="3551942"/>
                </a:cubicBezTo>
                <a:cubicBezTo>
                  <a:pt x="6584830" y="3551738"/>
                  <a:pt x="6613329" y="3543610"/>
                  <a:pt x="6638665" y="3527558"/>
                </a:cubicBezTo>
                <a:cubicBezTo>
                  <a:pt x="6664002" y="3511505"/>
                  <a:pt x="6684118" y="3488746"/>
                  <a:pt x="6699015" y="3459282"/>
                </a:cubicBezTo>
                <a:cubicBezTo>
                  <a:pt x="6713913" y="3429818"/>
                  <a:pt x="6721532" y="3394868"/>
                  <a:pt x="6721875" y="3354431"/>
                </a:cubicBezTo>
                <a:cubicBezTo>
                  <a:pt x="6721532" y="3314011"/>
                  <a:pt x="6713913" y="3279179"/>
                  <a:pt x="6699015" y="3249936"/>
                </a:cubicBezTo>
                <a:cubicBezTo>
                  <a:pt x="6684118" y="3220692"/>
                  <a:pt x="6664002" y="3198153"/>
                  <a:pt x="6638665" y="3182321"/>
                </a:cubicBezTo>
                <a:cubicBezTo>
                  <a:pt x="6613329" y="3166488"/>
                  <a:pt x="6584830" y="3158479"/>
                  <a:pt x="6553169" y="3158292"/>
                </a:cubicBezTo>
                <a:close/>
                <a:moveTo>
                  <a:pt x="5121904" y="3158292"/>
                </a:moveTo>
                <a:cubicBezTo>
                  <a:pt x="5084257" y="3158474"/>
                  <a:pt x="5050509" y="3166492"/>
                  <a:pt x="5020660" y="3182346"/>
                </a:cubicBezTo>
                <a:cubicBezTo>
                  <a:pt x="4990811" y="3198200"/>
                  <a:pt x="4967172" y="3220797"/>
                  <a:pt x="4949743" y="3250139"/>
                </a:cubicBezTo>
                <a:cubicBezTo>
                  <a:pt x="4932315" y="3279480"/>
                  <a:pt x="4923407" y="3314473"/>
                  <a:pt x="4923022" y="3355117"/>
                </a:cubicBezTo>
                <a:cubicBezTo>
                  <a:pt x="4923379" y="3395761"/>
                  <a:pt x="4932115" y="3430754"/>
                  <a:pt x="4949235" y="3460095"/>
                </a:cubicBezTo>
                <a:cubicBezTo>
                  <a:pt x="4966355" y="3489436"/>
                  <a:pt x="4989723" y="3512034"/>
                  <a:pt x="5019339" y="3527888"/>
                </a:cubicBezTo>
                <a:cubicBezTo>
                  <a:pt x="5048956" y="3543742"/>
                  <a:pt x="5082687" y="3551760"/>
                  <a:pt x="5120533" y="3551942"/>
                </a:cubicBezTo>
                <a:cubicBezTo>
                  <a:pt x="5158412" y="3551760"/>
                  <a:pt x="5192381" y="3543742"/>
                  <a:pt x="5222438" y="3527888"/>
                </a:cubicBezTo>
                <a:cubicBezTo>
                  <a:pt x="5252495" y="3512034"/>
                  <a:pt x="5276303" y="3489436"/>
                  <a:pt x="5293862" y="3460095"/>
                </a:cubicBezTo>
                <a:cubicBezTo>
                  <a:pt x="5311422" y="3430754"/>
                  <a:pt x="5320398" y="3395761"/>
                  <a:pt x="5320786" y="3355117"/>
                </a:cubicBezTo>
                <a:cubicBezTo>
                  <a:pt x="5320414" y="3314473"/>
                  <a:pt x="5311557" y="3279480"/>
                  <a:pt x="5294219" y="3250139"/>
                </a:cubicBezTo>
                <a:cubicBezTo>
                  <a:pt x="5276878" y="3220797"/>
                  <a:pt x="5253290" y="3198200"/>
                  <a:pt x="5223453" y="3182346"/>
                </a:cubicBezTo>
                <a:cubicBezTo>
                  <a:pt x="5193617" y="3166492"/>
                  <a:pt x="5159767" y="3158474"/>
                  <a:pt x="5121904" y="3158292"/>
                </a:cubicBezTo>
                <a:close/>
                <a:moveTo>
                  <a:pt x="4259169" y="3158292"/>
                </a:moveTo>
                <a:cubicBezTo>
                  <a:pt x="4201304" y="3158907"/>
                  <a:pt x="4154841" y="3176537"/>
                  <a:pt x="4119779" y="3211185"/>
                </a:cubicBezTo>
                <a:cubicBezTo>
                  <a:pt x="4084718" y="3245832"/>
                  <a:pt x="4066716" y="3293809"/>
                  <a:pt x="4065772" y="3355117"/>
                </a:cubicBezTo>
                <a:cubicBezTo>
                  <a:pt x="4066801" y="3416425"/>
                  <a:pt x="4084975" y="3464402"/>
                  <a:pt x="4120294" y="3499049"/>
                </a:cubicBezTo>
                <a:cubicBezTo>
                  <a:pt x="4155612" y="3533696"/>
                  <a:pt x="4201904" y="3551327"/>
                  <a:pt x="4259169" y="3551942"/>
                </a:cubicBezTo>
                <a:cubicBezTo>
                  <a:pt x="4307288" y="3551099"/>
                  <a:pt x="4347179" y="3538383"/>
                  <a:pt x="4378840" y="3513794"/>
                </a:cubicBezTo>
                <a:cubicBezTo>
                  <a:pt x="4410501" y="3489205"/>
                  <a:pt x="4431189" y="3457801"/>
                  <a:pt x="4440905" y="3419582"/>
                </a:cubicBezTo>
                <a:lnTo>
                  <a:pt x="4316089" y="3419582"/>
                </a:lnTo>
                <a:cubicBezTo>
                  <a:pt x="4311404" y="3430126"/>
                  <a:pt x="4304145" y="3438870"/>
                  <a:pt x="4294315" y="3445814"/>
                </a:cubicBezTo>
                <a:cubicBezTo>
                  <a:pt x="4284485" y="3452758"/>
                  <a:pt x="4271399" y="3456358"/>
                  <a:pt x="4255053" y="3456615"/>
                </a:cubicBezTo>
                <a:cubicBezTo>
                  <a:pt x="4235779" y="3456687"/>
                  <a:pt x="4219463" y="3450715"/>
                  <a:pt x="4206104" y="3438699"/>
                </a:cubicBezTo>
                <a:cubicBezTo>
                  <a:pt x="4192745" y="3426683"/>
                  <a:pt x="4184830" y="3408195"/>
                  <a:pt x="4182358" y="3383235"/>
                </a:cubicBezTo>
                <a:lnTo>
                  <a:pt x="4447763" y="3383235"/>
                </a:lnTo>
                <a:cubicBezTo>
                  <a:pt x="4449134" y="3371462"/>
                  <a:pt x="4449820" y="3360032"/>
                  <a:pt x="4449820" y="3348945"/>
                </a:cubicBezTo>
                <a:cubicBezTo>
                  <a:pt x="4448864" y="3289995"/>
                  <a:pt x="4431060" y="3243646"/>
                  <a:pt x="4396413" y="3209899"/>
                </a:cubicBezTo>
                <a:cubicBezTo>
                  <a:pt x="4361766" y="3176152"/>
                  <a:pt x="4316018" y="3158950"/>
                  <a:pt x="4259169" y="3158292"/>
                </a:cubicBezTo>
                <a:close/>
                <a:moveTo>
                  <a:pt x="8651564" y="3038963"/>
                </a:moveTo>
                <a:lnTo>
                  <a:pt x="8651564" y="3546455"/>
                </a:lnTo>
                <a:lnTo>
                  <a:pt x="8768836" y="3546455"/>
                </a:lnTo>
                <a:lnTo>
                  <a:pt x="8768836" y="3038963"/>
                </a:lnTo>
                <a:close/>
                <a:moveTo>
                  <a:pt x="8184839" y="3038963"/>
                </a:moveTo>
                <a:lnTo>
                  <a:pt x="8184839" y="3546455"/>
                </a:lnTo>
                <a:lnTo>
                  <a:pt x="8302111" y="3546455"/>
                </a:lnTo>
                <a:lnTo>
                  <a:pt x="8302111" y="3492963"/>
                </a:lnTo>
                <a:cubicBezTo>
                  <a:pt x="8312812" y="3510122"/>
                  <a:pt x="8328099" y="3524152"/>
                  <a:pt x="8347974" y="3535054"/>
                </a:cubicBezTo>
                <a:cubicBezTo>
                  <a:pt x="8367848" y="3545955"/>
                  <a:pt x="8391879" y="3551584"/>
                  <a:pt x="8420068" y="3551942"/>
                </a:cubicBezTo>
                <a:cubicBezTo>
                  <a:pt x="8451730" y="3551738"/>
                  <a:pt x="8480228" y="3543610"/>
                  <a:pt x="8505564" y="3527558"/>
                </a:cubicBezTo>
                <a:cubicBezTo>
                  <a:pt x="8530901" y="3511505"/>
                  <a:pt x="8551018" y="3488746"/>
                  <a:pt x="8565915" y="3459282"/>
                </a:cubicBezTo>
                <a:cubicBezTo>
                  <a:pt x="8580812" y="3429818"/>
                  <a:pt x="8588432" y="3394868"/>
                  <a:pt x="8588775" y="3354431"/>
                </a:cubicBezTo>
                <a:cubicBezTo>
                  <a:pt x="8587660" y="3293452"/>
                  <a:pt x="8571372" y="3245675"/>
                  <a:pt x="8539912" y="3211099"/>
                </a:cubicBezTo>
                <a:cubicBezTo>
                  <a:pt x="8508451" y="3176523"/>
                  <a:pt x="8468503" y="3158921"/>
                  <a:pt x="8420068" y="3158292"/>
                </a:cubicBezTo>
                <a:cubicBezTo>
                  <a:pt x="8392479" y="3158635"/>
                  <a:pt x="8368619" y="3164293"/>
                  <a:pt x="8348488" y="3175266"/>
                </a:cubicBezTo>
                <a:cubicBezTo>
                  <a:pt x="8328357" y="3186239"/>
                  <a:pt x="8312898" y="3200469"/>
                  <a:pt x="8302111" y="3217957"/>
                </a:cubicBezTo>
                <a:lnTo>
                  <a:pt x="8302111" y="3038963"/>
                </a:lnTo>
                <a:close/>
                <a:moveTo>
                  <a:pt x="6114561" y="3038963"/>
                </a:moveTo>
                <a:lnTo>
                  <a:pt x="6114561" y="3216585"/>
                </a:lnTo>
                <a:cubicBezTo>
                  <a:pt x="6102617" y="3198855"/>
                  <a:pt x="6086386" y="3184767"/>
                  <a:pt x="6065870" y="3174323"/>
                </a:cubicBezTo>
                <a:cubicBezTo>
                  <a:pt x="6045353" y="3163879"/>
                  <a:pt x="6022264" y="3158535"/>
                  <a:pt x="5996604" y="3158292"/>
                </a:cubicBezTo>
                <a:cubicBezTo>
                  <a:pt x="5964943" y="3158479"/>
                  <a:pt x="5936444" y="3166488"/>
                  <a:pt x="5911107" y="3182321"/>
                </a:cubicBezTo>
                <a:cubicBezTo>
                  <a:pt x="5885771" y="3198153"/>
                  <a:pt x="5865654" y="3220692"/>
                  <a:pt x="5850757" y="3249936"/>
                </a:cubicBezTo>
                <a:cubicBezTo>
                  <a:pt x="5835860" y="3279179"/>
                  <a:pt x="5828240" y="3314011"/>
                  <a:pt x="5827897" y="3354431"/>
                </a:cubicBezTo>
                <a:cubicBezTo>
                  <a:pt x="5828240" y="3394868"/>
                  <a:pt x="5835860" y="3429818"/>
                  <a:pt x="5850757" y="3459282"/>
                </a:cubicBezTo>
                <a:cubicBezTo>
                  <a:pt x="5865654" y="3488746"/>
                  <a:pt x="5885771" y="3511505"/>
                  <a:pt x="5911107" y="3527558"/>
                </a:cubicBezTo>
                <a:cubicBezTo>
                  <a:pt x="5936444" y="3543610"/>
                  <a:pt x="5964943" y="3551738"/>
                  <a:pt x="5996604" y="3551942"/>
                </a:cubicBezTo>
                <a:cubicBezTo>
                  <a:pt x="6024793" y="3551613"/>
                  <a:pt x="6048825" y="3545927"/>
                  <a:pt x="6068699" y="3534882"/>
                </a:cubicBezTo>
                <a:cubicBezTo>
                  <a:pt x="6088572" y="3523838"/>
                  <a:pt x="6103860" y="3509408"/>
                  <a:pt x="6114561" y="3491591"/>
                </a:cubicBezTo>
                <a:lnTo>
                  <a:pt x="6114561" y="3546455"/>
                </a:lnTo>
                <a:lnTo>
                  <a:pt x="6231833" y="3546455"/>
                </a:lnTo>
                <a:lnTo>
                  <a:pt x="6231833" y="3038963"/>
                </a:lnTo>
                <a:close/>
                <a:moveTo>
                  <a:pt x="3622364" y="3038963"/>
                </a:moveTo>
                <a:lnTo>
                  <a:pt x="3622364" y="3546455"/>
                </a:lnTo>
                <a:lnTo>
                  <a:pt x="3739636" y="3546455"/>
                </a:lnTo>
                <a:lnTo>
                  <a:pt x="3739636" y="3492963"/>
                </a:lnTo>
                <a:cubicBezTo>
                  <a:pt x="3750338" y="3510122"/>
                  <a:pt x="3765625" y="3524152"/>
                  <a:pt x="3785499" y="3535054"/>
                </a:cubicBezTo>
                <a:cubicBezTo>
                  <a:pt x="3805373" y="3545955"/>
                  <a:pt x="3829405" y="3551584"/>
                  <a:pt x="3857594" y="3551942"/>
                </a:cubicBezTo>
                <a:cubicBezTo>
                  <a:pt x="3889255" y="3551738"/>
                  <a:pt x="3917754" y="3543610"/>
                  <a:pt x="3943090" y="3527558"/>
                </a:cubicBezTo>
                <a:cubicBezTo>
                  <a:pt x="3968427" y="3511505"/>
                  <a:pt x="3988544" y="3488746"/>
                  <a:pt x="4003441" y="3459282"/>
                </a:cubicBezTo>
                <a:cubicBezTo>
                  <a:pt x="4018338" y="3429818"/>
                  <a:pt x="4025958" y="3394868"/>
                  <a:pt x="4026301" y="3354431"/>
                </a:cubicBezTo>
                <a:cubicBezTo>
                  <a:pt x="4025186" y="3293452"/>
                  <a:pt x="4008899" y="3245675"/>
                  <a:pt x="3977438" y="3211099"/>
                </a:cubicBezTo>
                <a:cubicBezTo>
                  <a:pt x="3945977" y="3176523"/>
                  <a:pt x="3906029" y="3158921"/>
                  <a:pt x="3857594" y="3158292"/>
                </a:cubicBezTo>
                <a:cubicBezTo>
                  <a:pt x="3830005" y="3158635"/>
                  <a:pt x="3806145" y="3164293"/>
                  <a:pt x="3786014" y="3175266"/>
                </a:cubicBezTo>
                <a:cubicBezTo>
                  <a:pt x="3765883" y="3186239"/>
                  <a:pt x="3750423" y="3200469"/>
                  <a:pt x="3739636" y="3217957"/>
                </a:cubicBezTo>
                <a:lnTo>
                  <a:pt x="3739636" y="3038963"/>
                </a:lnTo>
                <a:close/>
                <a:moveTo>
                  <a:pt x="3161659" y="3038963"/>
                </a:moveTo>
                <a:lnTo>
                  <a:pt x="3139714" y="3140462"/>
                </a:lnTo>
                <a:lnTo>
                  <a:pt x="3018327" y="3140462"/>
                </a:lnTo>
                <a:lnTo>
                  <a:pt x="3018327" y="3246075"/>
                </a:lnTo>
                <a:lnTo>
                  <a:pt x="3117768" y="3246075"/>
                </a:lnTo>
                <a:lnTo>
                  <a:pt x="3098566" y="3335915"/>
                </a:lnTo>
                <a:lnTo>
                  <a:pt x="2974436" y="3335915"/>
                </a:lnTo>
                <a:lnTo>
                  <a:pt x="2974436" y="3441528"/>
                </a:lnTo>
                <a:lnTo>
                  <a:pt x="3075934" y="3441528"/>
                </a:lnTo>
                <a:lnTo>
                  <a:pt x="3053303" y="3546455"/>
                </a:lnTo>
                <a:lnTo>
                  <a:pt x="3163031" y="3546455"/>
                </a:lnTo>
                <a:lnTo>
                  <a:pt x="3185662" y="3441528"/>
                </a:lnTo>
                <a:lnTo>
                  <a:pt x="3299505" y="3441528"/>
                </a:lnTo>
                <a:lnTo>
                  <a:pt x="3276874" y="3546455"/>
                </a:lnTo>
                <a:lnTo>
                  <a:pt x="3386602" y="3546455"/>
                </a:lnTo>
                <a:lnTo>
                  <a:pt x="3409233" y="3441528"/>
                </a:lnTo>
                <a:lnTo>
                  <a:pt x="3514161" y="3441528"/>
                </a:lnTo>
                <a:lnTo>
                  <a:pt x="3514161" y="3335915"/>
                </a:lnTo>
                <a:lnTo>
                  <a:pt x="3431864" y="3335915"/>
                </a:lnTo>
                <a:lnTo>
                  <a:pt x="3451067" y="3246075"/>
                </a:lnTo>
                <a:lnTo>
                  <a:pt x="3558052" y="3246075"/>
                </a:lnTo>
                <a:lnTo>
                  <a:pt x="3558052" y="3140462"/>
                </a:lnTo>
                <a:lnTo>
                  <a:pt x="3473013" y="3140462"/>
                </a:lnTo>
                <a:lnTo>
                  <a:pt x="3494958" y="3038963"/>
                </a:lnTo>
                <a:lnTo>
                  <a:pt x="3385230" y="3038963"/>
                </a:lnTo>
                <a:lnTo>
                  <a:pt x="3363284" y="3140462"/>
                </a:lnTo>
                <a:lnTo>
                  <a:pt x="3249442" y="3140462"/>
                </a:lnTo>
                <a:lnTo>
                  <a:pt x="3271387" y="3038963"/>
                </a:lnTo>
                <a:close/>
                <a:moveTo>
                  <a:pt x="8043793" y="2997130"/>
                </a:moveTo>
                <a:cubicBezTo>
                  <a:pt x="8022576" y="2997558"/>
                  <a:pt x="8005688" y="3003730"/>
                  <a:pt x="7993129" y="3015646"/>
                </a:cubicBezTo>
                <a:cubicBezTo>
                  <a:pt x="7980571" y="3027562"/>
                  <a:pt x="7974141" y="3042649"/>
                  <a:pt x="7973841" y="3060909"/>
                </a:cubicBezTo>
                <a:cubicBezTo>
                  <a:pt x="7974141" y="3078840"/>
                  <a:pt x="7980571" y="3093727"/>
                  <a:pt x="7993129" y="3105571"/>
                </a:cubicBezTo>
                <a:cubicBezTo>
                  <a:pt x="8005688" y="3117416"/>
                  <a:pt x="8022576" y="3123560"/>
                  <a:pt x="8043793" y="3124003"/>
                </a:cubicBezTo>
                <a:cubicBezTo>
                  <a:pt x="8064681" y="3123560"/>
                  <a:pt x="8081369" y="3117416"/>
                  <a:pt x="8093856" y="3105571"/>
                </a:cubicBezTo>
                <a:cubicBezTo>
                  <a:pt x="8106344" y="3093727"/>
                  <a:pt x="8112745" y="3078840"/>
                  <a:pt x="8113059" y="3060909"/>
                </a:cubicBezTo>
                <a:cubicBezTo>
                  <a:pt x="8112745" y="3042649"/>
                  <a:pt x="8106344" y="3027562"/>
                  <a:pt x="8093856" y="3015646"/>
                </a:cubicBezTo>
                <a:cubicBezTo>
                  <a:pt x="8081369" y="3003730"/>
                  <a:pt x="8064681" y="2997558"/>
                  <a:pt x="8043793" y="2997130"/>
                </a:cubicBezTo>
                <a:close/>
                <a:moveTo>
                  <a:pt x="0" y="0"/>
                </a:moveTo>
                <a:lnTo>
                  <a:pt x="12192000" y="0"/>
                </a:lnTo>
                <a:lnTo>
                  <a:pt x="12192000" y="6858000"/>
                </a:lnTo>
                <a:lnTo>
                  <a:pt x="0" y="6858000"/>
                </a:lnTo>
                <a:lnTo>
                  <a:pt x="0" y="5746830"/>
                </a:lnTo>
                <a:lnTo>
                  <a:pt x="1218566" y="5746830"/>
                </a:lnTo>
                <a:lnTo>
                  <a:pt x="1218566" y="6857502"/>
                </a:lnTo>
                <a:lnTo>
                  <a:pt x="1723635" y="6857502"/>
                </a:lnTo>
                <a:lnTo>
                  <a:pt x="1723635" y="5746830"/>
                </a:lnTo>
                <a:lnTo>
                  <a:pt x="11925503" y="5746830"/>
                </a:lnTo>
                <a:lnTo>
                  <a:pt x="12191048" y="5284283"/>
                </a:lnTo>
                <a:lnTo>
                  <a:pt x="12191048" y="5283585"/>
                </a:lnTo>
                <a:lnTo>
                  <a:pt x="0" y="5283585"/>
                </a:lnTo>
                <a:close/>
              </a:path>
            </a:pathLst>
          </a:custGeom>
          <a:solidFill>
            <a:srgbClr val="404040"/>
          </a:solidFill>
        </p:spPr>
        <p:txBody>
          <a:bodyPr wrap="square" anchor="t">
            <a:noAutofit/>
          </a:bodyPr>
          <a:lstStyle>
            <a:lvl1pPr algn="ctr">
              <a:defRPr>
                <a:solidFill>
                  <a:schemeClr val="bg1"/>
                </a:solidFill>
              </a:defRPr>
            </a:lvl1pPr>
          </a:lstStyle>
          <a:p>
            <a:endParaRPr lang="en-IN" dirty="0"/>
          </a:p>
        </p:txBody>
      </p:sp>
      <p:sp>
        <p:nvSpPr>
          <p:cNvPr id="15" name="TextBox 14">
            <a:extLst>
              <a:ext uri="{FF2B5EF4-FFF2-40B4-BE49-F238E27FC236}">
                <a16:creationId xmlns:a16="http://schemas.microsoft.com/office/drawing/2014/main" id="{683EF7FD-5442-4893-9065-4B94B3FA9E8B}"/>
              </a:ext>
            </a:extLst>
          </p:cNvPr>
          <p:cNvSpPr txBox="1"/>
          <p:nvPr userDrawn="1"/>
        </p:nvSpPr>
        <p:spPr>
          <a:xfrm>
            <a:off x="620815" y="2967335"/>
            <a:ext cx="10950371" cy="923330"/>
          </a:xfrm>
          <a:prstGeom prst="rect">
            <a:avLst/>
          </a:prstGeom>
          <a:noFill/>
        </p:spPr>
        <p:txBody>
          <a:bodyPr wrap="square" rtlCol="0">
            <a:spAutoFit/>
          </a:bodyPr>
          <a:lstStyle/>
          <a:p>
            <a:pPr algn="ctr"/>
            <a:r>
              <a:rPr lang="en-IN" sz="5400" b="1" dirty="0">
                <a:solidFill>
                  <a:schemeClr val="bg1"/>
                </a:solidFill>
                <a:latin typeface="Poppins" panose="00000500000000000000" pitchFamily="50" charset="0"/>
                <a:cs typeface="Poppins" panose="00000500000000000000" pitchFamily="50" charset="0"/>
              </a:rPr>
              <a:t>#beyondpossible</a:t>
            </a:r>
          </a:p>
        </p:txBody>
      </p:sp>
      <p:pic>
        <p:nvPicPr>
          <p:cNvPr id="20" name="Graphic 19">
            <a:extLst>
              <a:ext uri="{FF2B5EF4-FFF2-40B4-BE49-F238E27FC236}">
                <a16:creationId xmlns:a16="http://schemas.microsoft.com/office/drawing/2014/main" id="{C025E687-DDB5-4BC9-B921-C7AEB23DDD2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5284020"/>
            <a:ext cx="12192000" cy="1573980"/>
          </a:xfrm>
          <a:prstGeom prst="rect">
            <a:avLst/>
          </a:prstGeom>
        </p:spPr>
      </p:pic>
      <p:sp>
        <p:nvSpPr>
          <p:cNvPr id="21" name="Text Placeholder 9">
            <a:extLst>
              <a:ext uri="{FF2B5EF4-FFF2-40B4-BE49-F238E27FC236}">
                <a16:creationId xmlns:a16="http://schemas.microsoft.com/office/drawing/2014/main" id="{817B881A-ADDF-4734-A8CB-4A5FC797E0C4}"/>
              </a:ext>
            </a:extLst>
          </p:cNvPr>
          <p:cNvSpPr>
            <a:spLocks noGrp="1"/>
          </p:cNvSpPr>
          <p:nvPr>
            <p:ph type="body" sz="quarter" idx="10" hasCustomPrompt="1"/>
          </p:nvPr>
        </p:nvSpPr>
        <p:spPr>
          <a:xfrm>
            <a:off x="7258051" y="5961343"/>
            <a:ext cx="4686298" cy="485518"/>
          </a:xfrm>
          <a:prstGeom prst="rect">
            <a:avLst/>
          </a:prstGeom>
          <a:noFill/>
        </p:spPr>
        <p:txBody>
          <a:bodyPr wrap="square" rtlCol="0">
            <a:spAutoFit/>
          </a:bodyPr>
          <a:lstStyle>
            <a:lvl1pPr marL="0" indent="0">
              <a:buNone/>
              <a:defRPr lang="en-US" sz="1400" b="1" dirty="0" smtClean="0">
                <a:solidFill>
                  <a:schemeClr val="bg1"/>
                </a:solidFill>
                <a:latin typeface="Poppins" panose="00000500000000000000" pitchFamily="50" charset="0"/>
                <a:cs typeface="Poppins" panose="00000500000000000000" pitchFamily="50" charset="0"/>
              </a:defRPr>
            </a:lvl1pPr>
            <a:lvl2pPr>
              <a:defRPr lang="en-US" sz="1800" dirty="0" smtClean="0"/>
            </a:lvl2pPr>
            <a:lvl3pPr>
              <a:defRPr lang="en-US" sz="1800" dirty="0" smtClean="0"/>
            </a:lvl3pPr>
            <a:lvl4pPr>
              <a:defRPr lang="en-US" dirty="0" smtClean="0"/>
            </a:lvl4pPr>
            <a:lvl5pPr>
              <a:defRPr lang="en-IN" dirty="0"/>
            </a:lvl5pPr>
          </a:lstStyle>
          <a:p>
            <a:r>
              <a:rPr lang="en-US" sz="1400" b="1" dirty="0">
                <a:solidFill>
                  <a:schemeClr val="bg1"/>
                </a:solidFill>
                <a:latin typeface="Poppins" panose="00000500000000000000" pitchFamily="50" charset="0"/>
                <a:cs typeface="Poppins" panose="00000500000000000000" pitchFamily="50" charset="0"/>
              </a:rPr>
              <a:t>The only way to discover the limits of the possible is to go beyond them into the impossible.</a:t>
            </a:r>
            <a:endParaRPr lang="en-IN" sz="1400" b="1" dirty="0">
              <a:solidFill>
                <a:schemeClr val="bg1"/>
              </a:solidFill>
              <a:latin typeface="Poppins" panose="00000500000000000000" pitchFamily="50" charset="0"/>
              <a:cs typeface="Poppins" panose="00000500000000000000" pitchFamily="50" charset="0"/>
            </a:endParaRPr>
          </a:p>
        </p:txBody>
      </p:sp>
      <p:sp>
        <p:nvSpPr>
          <p:cNvPr id="22" name="Text Placeholder 15">
            <a:extLst>
              <a:ext uri="{FF2B5EF4-FFF2-40B4-BE49-F238E27FC236}">
                <a16:creationId xmlns:a16="http://schemas.microsoft.com/office/drawing/2014/main" id="{B318478B-5341-407A-9A93-76BB97567AF9}"/>
              </a:ext>
            </a:extLst>
          </p:cNvPr>
          <p:cNvSpPr>
            <a:spLocks noGrp="1"/>
          </p:cNvSpPr>
          <p:nvPr>
            <p:ph type="body" sz="quarter" idx="11" hasCustomPrompt="1"/>
          </p:nvPr>
        </p:nvSpPr>
        <p:spPr>
          <a:xfrm>
            <a:off x="7258049" y="6482998"/>
            <a:ext cx="4686297" cy="248914"/>
          </a:xfrm>
          <a:prstGeom prst="rect">
            <a:avLst/>
          </a:prstGeom>
          <a:noFill/>
        </p:spPr>
        <p:txBody>
          <a:bodyPr wrap="square" rtlCol="0">
            <a:spAutoFit/>
          </a:bodyPr>
          <a:lstStyle>
            <a:lvl1pPr marL="0" indent="0">
              <a:buNone/>
              <a:defRPr lang="en-US" sz="1100" dirty="0" smtClean="0">
                <a:solidFill>
                  <a:schemeClr val="bg1"/>
                </a:solidFill>
                <a:latin typeface="Poppins" panose="00000500000000000000" pitchFamily="50" charset="0"/>
                <a:cs typeface="Poppins" panose="00000500000000000000" pitchFamily="50" charset="0"/>
              </a:defRPr>
            </a:lvl1pPr>
            <a:lvl2pPr>
              <a:defRPr lang="en-US" sz="1800" dirty="0" smtClean="0"/>
            </a:lvl2pPr>
            <a:lvl3pPr>
              <a:defRPr lang="en-US" sz="1800" dirty="0" smtClean="0"/>
            </a:lvl3pPr>
            <a:lvl4pPr>
              <a:defRPr lang="en-US" dirty="0" smtClean="0"/>
            </a:lvl4pPr>
            <a:lvl5pPr>
              <a:defRPr lang="en-IN" dirty="0"/>
            </a:lvl5pPr>
          </a:lstStyle>
          <a:p>
            <a:r>
              <a:rPr lang="en-US" sz="1100" dirty="0">
                <a:solidFill>
                  <a:schemeClr val="bg1"/>
                </a:solidFill>
                <a:latin typeface="Poppins" panose="00000500000000000000" pitchFamily="50" charset="0"/>
                <a:cs typeface="Poppins" panose="00000500000000000000" pitchFamily="50" charset="0"/>
              </a:rPr>
              <a:t>- Arthur C. Clarke</a:t>
            </a:r>
            <a:endParaRPr lang="en-IN" sz="1100" dirty="0">
              <a:solidFill>
                <a:schemeClr val="bg1"/>
              </a:solidFill>
              <a:latin typeface="Poppins" panose="00000500000000000000" pitchFamily="50" charset="0"/>
              <a:cs typeface="Poppins" panose="00000500000000000000" pitchFamily="50" charset="0"/>
            </a:endParaRPr>
          </a:p>
        </p:txBody>
      </p:sp>
    </p:spTree>
    <p:extLst>
      <p:ext uri="{BB962C8B-B14F-4D97-AF65-F5344CB8AC3E}">
        <p14:creationId xmlns:p14="http://schemas.microsoft.com/office/powerpoint/2010/main" val="143218253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pic>
        <p:nvPicPr>
          <p:cNvPr id="21" name="Graphic 19">
            <a:extLst>
              <a:ext uri="{FF2B5EF4-FFF2-40B4-BE49-F238E27FC236}">
                <a16:creationId xmlns:a16="http://schemas.microsoft.com/office/drawing/2014/main" id="{B8ABA196-7481-44C2-8444-A220A32A8B5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48184"/>
            <a:ext cx="4939470" cy="6455638"/>
          </a:xfrm>
          <a:prstGeom prst="rect">
            <a:avLst/>
          </a:prstGeom>
        </p:spPr>
      </p:pic>
      <p:sp>
        <p:nvSpPr>
          <p:cNvPr id="28" name="Picture Placeholder 27">
            <a:extLst>
              <a:ext uri="{FF2B5EF4-FFF2-40B4-BE49-F238E27FC236}">
                <a16:creationId xmlns:a16="http://schemas.microsoft.com/office/drawing/2014/main" id="{39DBF7A2-A971-4EB3-9815-2A86E1C5F848}"/>
              </a:ext>
            </a:extLst>
          </p:cNvPr>
          <p:cNvSpPr>
            <a:spLocks noGrp="1"/>
          </p:cNvSpPr>
          <p:nvPr>
            <p:ph type="pic" sz="quarter" idx="10"/>
          </p:nvPr>
        </p:nvSpPr>
        <p:spPr>
          <a:xfrm>
            <a:off x="-1" y="55563"/>
            <a:ext cx="4940440" cy="6448259"/>
          </a:xfrm>
          <a:custGeom>
            <a:avLst/>
            <a:gdLst>
              <a:gd name="connsiteX0" fmla="*/ 0 w 4940300"/>
              <a:gd name="connsiteY0" fmla="*/ 0 h 6434137"/>
              <a:gd name="connsiteX1" fmla="*/ 4285858 w 4940300"/>
              <a:gd name="connsiteY1" fmla="*/ 0 h 6434137"/>
              <a:gd name="connsiteX2" fmla="*/ 4940300 w 4940300"/>
              <a:gd name="connsiteY2" fmla="*/ 654442 h 6434137"/>
              <a:gd name="connsiteX3" fmla="*/ 4940300 w 4940300"/>
              <a:gd name="connsiteY3" fmla="*/ 6434137 h 6434137"/>
              <a:gd name="connsiteX4" fmla="*/ 0 w 4940300"/>
              <a:gd name="connsiteY4" fmla="*/ 6434137 h 6434137"/>
              <a:gd name="connsiteX5" fmla="*/ 0 w 4940300"/>
              <a:gd name="connsiteY5" fmla="*/ 0 h 6434137"/>
              <a:gd name="connsiteX0" fmla="*/ 0 w 4940300"/>
              <a:gd name="connsiteY0" fmla="*/ 0 h 6434137"/>
              <a:gd name="connsiteX1" fmla="*/ 4285858 w 4940300"/>
              <a:gd name="connsiteY1" fmla="*/ 0 h 6434137"/>
              <a:gd name="connsiteX2" fmla="*/ 4940300 w 4940300"/>
              <a:gd name="connsiteY2" fmla="*/ 1101703 h 6434137"/>
              <a:gd name="connsiteX3" fmla="*/ 4940300 w 4940300"/>
              <a:gd name="connsiteY3" fmla="*/ 6434137 h 6434137"/>
              <a:gd name="connsiteX4" fmla="*/ 0 w 4940300"/>
              <a:gd name="connsiteY4" fmla="*/ 6434137 h 6434137"/>
              <a:gd name="connsiteX5" fmla="*/ 0 w 4940300"/>
              <a:gd name="connsiteY5" fmla="*/ 0 h 6434137"/>
              <a:gd name="connsiteX0" fmla="*/ 0 w 4997450"/>
              <a:gd name="connsiteY0" fmla="*/ 0 h 6434137"/>
              <a:gd name="connsiteX1" fmla="*/ 4285858 w 4997450"/>
              <a:gd name="connsiteY1" fmla="*/ 0 h 6434137"/>
              <a:gd name="connsiteX2" fmla="*/ 4997450 w 4997450"/>
              <a:gd name="connsiteY2" fmla="*/ 1069953 h 6434137"/>
              <a:gd name="connsiteX3" fmla="*/ 4940300 w 4997450"/>
              <a:gd name="connsiteY3" fmla="*/ 6434137 h 6434137"/>
              <a:gd name="connsiteX4" fmla="*/ 0 w 4997450"/>
              <a:gd name="connsiteY4" fmla="*/ 6434137 h 6434137"/>
              <a:gd name="connsiteX5" fmla="*/ 0 w 4997450"/>
              <a:gd name="connsiteY5" fmla="*/ 0 h 6434137"/>
              <a:gd name="connsiteX0" fmla="*/ 0 w 4943475"/>
              <a:gd name="connsiteY0" fmla="*/ 0 h 6434137"/>
              <a:gd name="connsiteX1" fmla="*/ 4285858 w 4943475"/>
              <a:gd name="connsiteY1" fmla="*/ 0 h 6434137"/>
              <a:gd name="connsiteX2" fmla="*/ 4943475 w 4943475"/>
              <a:gd name="connsiteY2" fmla="*/ 1085828 h 6434137"/>
              <a:gd name="connsiteX3" fmla="*/ 4940300 w 4943475"/>
              <a:gd name="connsiteY3" fmla="*/ 6434137 h 6434137"/>
              <a:gd name="connsiteX4" fmla="*/ 0 w 4943475"/>
              <a:gd name="connsiteY4" fmla="*/ 6434137 h 6434137"/>
              <a:gd name="connsiteX5" fmla="*/ 0 w 4943475"/>
              <a:gd name="connsiteY5" fmla="*/ 0 h 6434137"/>
              <a:gd name="connsiteX0" fmla="*/ 0 w 4943475"/>
              <a:gd name="connsiteY0" fmla="*/ 0 h 6434137"/>
              <a:gd name="connsiteX1" fmla="*/ 4311258 w 4943475"/>
              <a:gd name="connsiteY1" fmla="*/ 0 h 6434137"/>
              <a:gd name="connsiteX2" fmla="*/ 4943475 w 4943475"/>
              <a:gd name="connsiteY2" fmla="*/ 1085828 h 6434137"/>
              <a:gd name="connsiteX3" fmla="*/ 4940300 w 4943475"/>
              <a:gd name="connsiteY3" fmla="*/ 6434137 h 6434137"/>
              <a:gd name="connsiteX4" fmla="*/ 0 w 4943475"/>
              <a:gd name="connsiteY4" fmla="*/ 6434137 h 6434137"/>
              <a:gd name="connsiteX5" fmla="*/ 0 w 4943475"/>
              <a:gd name="connsiteY5" fmla="*/ 0 h 6434137"/>
              <a:gd name="connsiteX0" fmla="*/ 0 w 4940440"/>
              <a:gd name="connsiteY0" fmla="*/ 0 h 6434137"/>
              <a:gd name="connsiteX1" fmla="*/ 4311258 w 4940440"/>
              <a:gd name="connsiteY1" fmla="*/ 0 h 6434137"/>
              <a:gd name="connsiteX2" fmla="*/ 4937125 w 4940440"/>
              <a:gd name="connsiteY2" fmla="*/ 1082653 h 6434137"/>
              <a:gd name="connsiteX3" fmla="*/ 4940300 w 4940440"/>
              <a:gd name="connsiteY3" fmla="*/ 6434137 h 6434137"/>
              <a:gd name="connsiteX4" fmla="*/ 0 w 4940440"/>
              <a:gd name="connsiteY4" fmla="*/ 6434137 h 6434137"/>
              <a:gd name="connsiteX5" fmla="*/ 0 w 4940440"/>
              <a:gd name="connsiteY5" fmla="*/ 0 h 6434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40440" h="6434137">
                <a:moveTo>
                  <a:pt x="0" y="0"/>
                </a:moveTo>
                <a:lnTo>
                  <a:pt x="4311258" y="0"/>
                </a:lnTo>
                <a:lnTo>
                  <a:pt x="4937125" y="1082653"/>
                </a:lnTo>
                <a:cubicBezTo>
                  <a:pt x="4936067" y="2865423"/>
                  <a:pt x="4941358" y="4651367"/>
                  <a:pt x="4940300" y="6434137"/>
                </a:cubicBezTo>
                <a:lnTo>
                  <a:pt x="0" y="6434137"/>
                </a:lnTo>
                <a:lnTo>
                  <a:pt x="0" y="0"/>
                </a:lnTo>
                <a:close/>
              </a:path>
            </a:pathLst>
          </a:custGeom>
        </p:spPr>
        <p:txBody>
          <a:bodyPr anchor="ctr"/>
          <a:lstStyle>
            <a:lvl1pPr algn="ctr">
              <a:defRPr sz="1800">
                <a:solidFill>
                  <a:schemeClr val="bg1"/>
                </a:solidFill>
              </a:defRPr>
            </a:lvl1pPr>
          </a:lstStyle>
          <a:p>
            <a:endParaRPr lang="en-IN" dirty="0"/>
          </a:p>
        </p:txBody>
      </p:sp>
      <p:pic>
        <p:nvPicPr>
          <p:cNvPr id="20" name="Graphic 19">
            <a:extLst>
              <a:ext uri="{FF2B5EF4-FFF2-40B4-BE49-F238E27FC236}">
                <a16:creationId xmlns:a16="http://schemas.microsoft.com/office/drawing/2014/main" id="{E12FBE06-4905-48A3-8565-DF33B612619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418825" y="1283906"/>
            <a:ext cx="693797" cy="594683"/>
          </a:xfrm>
          <a:prstGeom prst="rect">
            <a:avLst/>
          </a:prstGeom>
        </p:spPr>
      </p:pic>
      <p:pic>
        <p:nvPicPr>
          <p:cNvPr id="23" name="Graphic 22">
            <a:extLst>
              <a:ext uri="{FF2B5EF4-FFF2-40B4-BE49-F238E27FC236}">
                <a16:creationId xmlns:a16="http://schemas.microsoft.com/office/drawing/2014/main" id="{F2544F71-5F59-4517-8C23-3B52C06B5473}"/>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23952" y="0"/>
            <a:ext cx="12192000" cy="55002"/>
          </a:xfrm>
          <a:prstGeom prst="rect">
            <a:avLst/>
          </a:prstGeom>
        </p:spPr>
      </p:pic>
      <p:sp>
        <p:nvSpPr>
          <p:cNvPr id="24" name="Rectangle 23">
            <a:extLst>
              <a:ext uri="{FF2B5EF4-FFF2-40B4-BE49-F238E27FC236}">
                <a16:creationId xmlns:a16="http://schemas.microsoft.com/office/drawing/2014/main" id="{C691B13F-1608-4D7D-B824-A7B699F3B692}"/>
              </a:ext>
            </a:extLst>
          </p:cNvPr>
          <p:cNvSpPr/>
          <p:nvPr userDrawn="1"/>
        </p:nvSpPr>
        <p:spPr>
          <a:xfrm>
            <a:off x="11518084" y="125835"/>
            <a:ext cx="140536" cy="140536"/>
          </a:xfrm>
          <a:prstGeom prst="rect">
            <a:avLst/>
          </a:prstGeom>
          <a:solidFill>
            <a:srgbClr val="FE5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Rectangle 24">
            <a:extLst>
              <a:ext uri="{FF2B5EF4-FFF2-40B4-BE49-F238E27FC236}">
                <a16:creationId xmlns:a16="http://schemas.microsoft.com/office/drawing/2014/main" id="{C70084B8-CCDE-44DB-B8B9-66FEC7FE025C}"/>
              </a:ext>
            </a:extLst>
          </p:cNvPr>
          <p:cNvSpPr/>
          <p:nvPr userDrawn="1"/>
        </p:nvSpPr>
        <p:spPr>
          <a:xfrm>
            <a:off x="11734492" y="125835"/>
            <a:ext cx="140536" cy="140536"/>
          </a:xfrm>
          <a:prstGeom prst="rect">
            <a:avLst/>
          </a:prstGeom>
          <a:solidFill>
            <a:srgbClr val="6DCD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Rectangle 25">
            <a:extLst>
              <a:ext uri="{FF2B5EF4-FFF2-40B4-BE49-F238E27FC236}">
                <a16:creationId xmlns:a16="http://schemas.microsoft.com/office/drawing/2014/main" id="{E69912B4-C464-405F-8E5A-705ECF23F86D}"/>
              </a:ext>
            </a:extLst>
          </p:cNvPr>
          <p:cNvSpPr/>
          <p:nvPr userDrawn="1"/>
        </p:nvSpPr>
        <p:spPr>
          <a:xfrm>
            <a:off x="11950900" y="125835"/>
            <a:ext cx="140536" cy="140536"/>
          </a:xfrm>
          <a:prstGeom prst="rect">
            <a:avLst/>
          </a:prstGeom>
          <a:solidFill>
            <a:srgbClr val="004E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itle 28">
            <a:extLst>
              <a:ext uri="{FF2B5EF4-FFF2-40B4-BE49-F238E27FC236}">
                <a16:creationId xmlns:a16="http://schemas.microsoft.com/office/drawing/2014/main" id="{DC4EE49B-09A5-4804-B2EE-9E8D876A6079}"/>
              </a:ext>
            </a:extLst>
          </p:cNvPr>
          <p:cNvSpPr>
            <a:spLocks noGrp="1"/>
          </p:cNvSpPr>
          <p:nvPr>
            <p:ph type="title" hasCustomPrompt="1"/>
          </p:nvPr>
        </p:nvSpPr>
        <p:spPr>
          <a:xfrm>
            <a:off x="5418825" y="2171247"/>
            <a:ext cx="5827924" cy="1434239"/>
          </a:xfrm>
          <a:prstGeom prst="rect">
            <a:avLst/>
          </a:prstGeom>
          <a:noFill/>
        </p:spPr>
        <p:txBody>
          <a:bodyPr wrap="square" rtlCol="0">
            <a:spAutoFit/>
          </a:bodyPr>
          <a:lstStyle>
            <a:lvl1pPr>
              <a:defRPr lang="en-IN" sz="3200" b="1" dirty="0">
                <a:latin typeface="Poppins" panose="00000500000000000000" pitchFamily="50" charset="0"/>
                <a:ea typeface="+mn-ea"/>
                <a:cs typeface="Poppins" panose="00000500000000000000" pitchFamily="50" charset="0"/>
              </a:defRPr>
            </a:lvl1pPr>
          </a:lstStyle>
          <a:p>
            <a:r>
              <a:rPr lang="en-US" sz="3200" b="1" dirty="0">
                <a:latin typeface="Poppins" panose="00000500000000000000" pitchFamily="50" charset="0"/>
                <a:cs typeface="Poppins" panose="00000500000000000000" pitchFamily="50" charset="0"/>
              </a:rPr>
              <a:t>The quality of a leader is reflected in the standards they set for themselves.</a:t>
            </a:r>
            <a:endParaRPr lang="en-IN" sz="3200" b="1" dirty="0">
              <a:latin typeface="Poppins" panose="00000500000000000000" pitchFamily="50" charset="0"/>
              <a:cs typeface="Poppins" panose="00000500000000000000" pitchFamily="50" charset="0"/>
            </a:endParaRPr>
          </a:p>
        </p:txBody>
      </p:sp>
      <p:sp>
        <p:nvSpPr>
          <p:cNvPr id="35" name="Text Placeholder 33">
            <a:extLst>
              <a:ext uri="{FF2B5EF4-FFF2-40B4-BE49-F238E27FC236}">
                <a16:creationId xmlns:a16="http://schemas.microsoft.com/office/drawing/2014/main" id="{6EBD97C6-8958-4863-A25C-BC86285EECB9}"/>
              </a:ext>
            </a:extLst>
          </p:cNvPr>
          <p:cNvSpPr>
            <a:spLocks noGrp="1"/>
          </p:cNvSpPr>
          <p:nvPr>
            <p:ph type="body" sz="quarter" idx="11" hasCustomPrompt="1"/>
          </p:nvPr>
        </p:nvSpPr>
        <p:spPr>
          <a:xfrm>
            <a:off x="5417855" y="5721731"/>
            <a:ext cx="2610153" cy="307777"/>
          </a:xfrm>
          <a:prstGeom prst="rect">
            <a:avLst/>
          </a:prstGeom>
          <a:noFill/>
        </p:spPr>
        <p:txBody>
          <a:bodyPr wrap="square" rtlCol="0">
            <a:spAutoFit/>
          </a:bodyPr>
          <a:lstStyle>
            <a:lvl1pPr marL="0" indent="0">
              <a:lnSpc>
                <a:spcPct val="100000"/>
              </a:lnSpc>
              <a:spcBef>
                <a:spcPts val="0"/>
              </a:spcBef>
              <a:buNone/>
              <a:defRPr lang="en-US" sz="1100" b="0" smtClean="0">
                <a:latin typeface="Poppins" panose="00000500000000000000" pitchFamily="50" charset="0"/>
                <a:cs typeface="Poppins" panose="00000500000000000000" pitchFamily="50" charset="0"/>
              </a:defRPr>
            </a:lvl1pPr>
            <a:lvl2pPr>
              <a:defRPr lang="en-US" sz="1800" smtClean="0"/>
            </a:lvl2pPr>
            <a:lvl3pPr>
              <a:defRPr lang="en-US" sz="1800" smtClean="0"/>
            </a:lvl3pPr>
            <a:lvl4pPr>
              <a:defRPr lang="en-US" smtClean="0"/>
            </a:lvl4pPr>
            <a:lvl5pPr>
              <a:defRPr lang="en-IN"/>
            </a:lvl5pPr>
          </a:lstStyle>
          <a:p>
            <a:r>
              <a:rPr lang="en-US" sz="1400" b="1" dirty="0">
                <a:latin typeface="Poppins" panose="00000500000000000000" pitchFamily="50" charset="0"/>
                <a:cs typeface="Poppins" panose="00000500000000000000" pitchFamily="50" charset="0"/>
              </a:rPr>
              <a:t>Ray Kroc</a:t>
            </a:r>
          </a:p>
        </p:txBody>
      </p:sp>
      <p:sp>
        <p:nvSpPr>
          <p:cNvPr id="36" name="TextBox 35">
            <a:extLst>
              <a:ext uri="{FF2B5EF4-FFF2-40B4-BE49-F238E27FC236}">
                <a16:creationId xmlns:a16="http://schemas.microsoft.com/office/drawing/2014/main" id="{93A708F5-27EE-4D43-BA4F-FFB903536978}"/>
              </a:ext>
            </a:extLst>
          </p:cNvPr>
          <p:cNvSpPr txBox="1"/>
          <p:nvPr userDrawn="1"/>
        </p:nvSpPr>
        <p:spPr>
          <a:xfrm>
            <a:off x="0" y="6575289"/>
            <a:ext cx="3110147" cy="230832"/>
          </a:xfrm>
          <a:prstGeom prst="rect">
            <a:avLst/>
          </a:prstGeom>
          <a:noFill/>
        </p:spPr>
        <p:txBody>
          <a:bodyPr wrap="none" rtlCol="0">
            <a:spAutoFit/>
          </a:bodyPr>
          <a:lstStyle/>
          <a:p>
            <a:pPr algn="r"/>
            <a:r>
              <a:rPr lang="en-US" sz="900" dirty="0">
                <a:solidFill>
                  <a:schemeClr val="tx1">
                    <a:lumMod val="50000"/>
                    <a:lumOff val="50000"/>
                  </a:schemeClr>
                </a:solidFill>
                <a:latin typeface="Poppins" panose="00000500000000000000" pitchFamily="50" charset="0"/>
                <a:cs typeface="Poppins" panose="00000500000000000000" pitchFamily="50" charset="0"/>
              </a:rPr>
              <a:t>© COPYRIGHT 2025, TREDENCE. ALL RIGHTS RESERVED</a:t>
            </a:r>
            <a:endParaRPr lang="en-IN" sz="900" dirty="0">
              <a:solidFill>
                <a:schemeClr val="tx1">
                  <a:lumMod val="50000"/>
                  <a:lumOff val="50000"/>
                </a:schemeClr>
              </a:solidFill>
              <a:latin typeface="Poppins" panose="00000500000000000000" pitchFamily="50" charset="0"/>
              <a:cs typeface="Poppins" panose="00000500000000000000" pitchFamily="50" charset="0"/>
            </a:endParaRPr>
          </a:p>
        </p:txBody>
      </p:sp>
      <p:grpSp>
        <p:nvGrpSpPr>
          <p:cNvPr id="37" name="Group 36">
            <a:extLst>
              <a:ext uri="{FF2B5EF4-FFF2-40B4-BE49-F238E27FC236}">
                <a16:creationId xmlns:a16="http://schemas.microsoft.com/office/drawing/2014/main" id="{F78645F9-6E58-4BA7-BFAA-8B4672C8D501}"/>
              </a:ext>
            </a:extLst>
          </p:cNvPr>
          <p:cNvGrpSpPr/>
          <p:nvPr userDrawn="1"/>
        </p:nvGrpSpPr>
        <p:grpSpPr>
          <a:xfrm>
            <a:off x="5902296" y="6657690"/>
            <a:ext cx="387409" cy="0"/>
            <a:chOff x="5905144" y="6657690"/>
            <a:chExt cx="387409" cy="0"/>
          </a:xfrm>
        </p:grpSpPr>
        <p:cxnSp>
          <p:nvCxnSpPr>
            <p:cNvPr id="38" name="Straight Connector 37">
              <a:extLst>
                <a:ext uri="{FF2B5EF4-FFF2-40B4-BE49-F238E27FC236}">
                  <a16:creationId xmlns:a16="http://schemas.microsoft.com/office/drawing/2014/main" id="{D52E254D-B4BB-47C3-B649-8D8CA03C2055}"/>
                </a:ext>
              </a:extLst>
            </p:cNvPr>
            <p:cNvCxnSpPr>
              <a:cxnSpLocks/>
            </p:cNvCxnSpPr>
            <p:nvPr userDrawn="1"/>
          </p:nvCxnSpPr>
          <p:spPr>
            <a:xfrm>
              <a:off x="5905144" y="6657690"/>
              <a:ext cx="71215" cy="0"/>
            </a:xfrm>
            <a:prstGeom prst="line">
              <a:avLst/>
            </a:prstGeom>
            <a:ln w="28575">
              <a:solidFill>
                <a:srgbClr val="FE5000"/>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116BCEA5-784C-40E4-8054-09F8B6B3FE5B}"/>
                </a:ext>
              </a:extLst>
            </p:cNvPr>
            <p:cNvCxnSpPr>
              <a:cxnSpLocks/>
            </p:cNvCxnSpPr>
            <p:nvPr userDrawn="1"/>
          </p:nvCxnSpPr>
          <p:spPr>
            <a:xfrm>
              <a:off x="6221338" y="6657690"/>
              <a:ext cx="71215" cy="0"/>
            </a:xfrm>
            <a:prstGeom prst="line">
              <a:avLst/>
            </a:prstGeom>
            <a:ln w="28575">
              <a:solidFill>
                <a:srgbClr val="FE5000"/>
              </a:solidFill>
            </a:ln>
          </p:spPr>
          <p:style>
            <a:lnRef idx="1">
              <a:schemeClr val="accent1"/>
            </a:lnRef>
            <a:fillRef idx="0">
              <a:schemeClr val="accent1"/>
            </a:fillRef>
            <a:effectRef idx="0">
              <a:schemeClr val="accent1"/>
            </a:effectRef>
            <a:fontRef idx="minor">
              <a:schemeClr val="tx1"/>
            </a:fontRef>
          </p:style>
        </p:cxnSp>
      </p:grpSp>
      <p:pic>
        <p:nvPicPr>
          <p:cNvPr id="40" name="Graphic 39">
            <a:extLst>
              <a:ext uri="{FF2B5EF4-FFF2-40B4-BE49-F238E27FC236}">
                <a16:creationId xmlns:a16="http://schemas.microsoft.com/office/drawing/2014/main" id="{D271E26F-6C5C-452E-8FE2-CEABDA73131C}"/>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11734492" y="6583835"/>
            <a:ext cx="180984" cy="192001"/>
          </a:xfrm>
          <a:prstGeom prst="rect">
            <a:avLst/>
          </a:prstGeom>
        </p:spPr>
      </p:pic>
      <p:cxnSp>
        <p:nvCxnSpPr>
          <p:cNvPr id="41" name="Straight Connector 40">
            <a:extLst>
              <a:ext uri="{FF2B5EF4-FFF2-40B4-BE49-F238E27FC236}">
                <a16:creationId xmlns:a16="http://schemas.microsoft.com/office/drawing/2014/main" id="{F125A64E-6FC1-4A41-B405-9DEB13416AD1}"/>
              </a:ext>
            </a:extLst>
          </p:cNvPr>
          <p:cNvCxnSpPr>
            <a:cxnSpLocks/>
          </p:cNvCxnSpPr>
          <p:nvPr userDrawn="1"/>
        </p:nvCxnSpPr>
        <p:spPr>
          <a:xfrm>
            <a:off x="0" y="6496048"/>
            <a:ext cx="121920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2" name="Slide Number Placeholder 5">
            <a:extLst>
              <a:ext uri="{FF2B5EF4-FFF2-40B4-BE49-F238E27FC236}">
                <a16:creationId xmlns:a16="http://schemas.microsoft.com/office/drawing/2014/main" id="{303D317A-61D2-4C69-8341-5C560A5A7028}"/>
              </a:ext>
            </a:extLst>
          </p:cNvPr>
          <p:cNvSpPr>
            <a:spLocks noGrp="1"/>
          </p:cNvSpPr>
          <p:nvPr>
            <p:ph type="sldNum" sz="quarter" idx="4"/>
          </p:nvPr>
        </p:nvSpPr>
        <p:spPr>
          <a:xfrm>
            <a:off x="5905500" y="6499675"/>
            <a:ext cx="380999" cy="365125"/>
          </a:xfrm>
          <a:prstGeom prst="rect">
            <a:avLst/>
          </a:prstGeom>
        </p:spPr>
        <p:txBody>
          <a:bodyPr vert="horz" lIns="91440" tIns="45720" rIns="91440" bIns="45720" rtlCol="0" anchor="ctr"/>
          <a:lstStyle>
            <a:lvl1pPr algn="ctr">
              <a:defRPr sz="1000">
                <a:solidFill>
                  <a:schemeClr val="tx1">
                    <a:tint val="75000"/>
                  </a:schemeClr>
                </a:solidFill>
                <a:latin typeface="Poppins" panose="00000500000000000000" pitchFamily="50" charset="0"/>
                <a:cs typeface="Poppins" panose="00000500000000000000" pitchFamily="50" charset="0"/>
              </a:defRPr>
            </a:lvl1pPr>
          </a:lstStyle>
          <a:p>
            <a:fld id="{FAF63893-4B0C-4F88-9650-53ECAF8C5052}" type="slidenum">
              <a:rPr lang="en-IN" smtClean="0"/>
              <a:pPr/>
              <a:t>‹#›</a:t>
            </a:fld>
            <a:endParaRPr lang="en-IN" dirty="0"/>
          </a:p>
        </p:txBody>
      </p:sp>
      <p:sp>
        <p:nvSpPr>
          <p:cNvPr id="34" name="Text Placeholder 2">
            <a:extLst>
              <a:ext uri="{FF2B5EF4-FFF2-40B4-BE49-F238E27FC236}">
                <a16:creationId xmlns:a16="http://schemas.microsoft.com/office/drawing/2014/main" id="{BD620D5A-29D9-4032-9E82-2EB03419E1B8}"/>
              </a:ext>
            </a:extLst>
          </p:cNvPr>
          <p:cNvSpPr>
            <a:spLocks noGrp="1"/>
          </p:cNvSpPr>
          <p:nvPr>
            <p:ph type="body" sz="quarter" idx="12" hasCustomPrompt="1"/>
          </p:nvPr>
        </p:nvSpPr>
        <p:spPr>
          <a:xfrm>
            <a:off x="5417855" y="5946056"/>
            <a:ext cx="2610153" cy="263149"/>
          </a:xfrm>
          <a:prstGeom prst="rect">
            <a:avLst/>
          </a:prstGeom>
          <a:noFill/>
        </p:spPr>
        <p:txBody>
          <a:bodyPr wrap="square" rtlCol="0">
            <a:spAutoFit/>
          </a:bodyPr>
          <a:lstStyle>
            <a:lvl1pPr marL="0" indent="0">
              <a:buNone/>
              <a:defRPr lang="en-US" sz="1200" b="0" smtClean="0">
                <a:latin typeface="Poppins" panose="00000500000000000000" pitchFamily="50" charset="0"/>
                <a:cs typeface="Poppins" panose="00000500000000000000" pitchFamily="50" charset="0"/>
              </a:defRPr>
            </a:lvl1pPr>
            <a:lvl2pPr>
              <a:defRPr lang="en-US" sz="1800" smtClean="0"/>
            </a:lvl2pPr>
            <a:lvl3pPr>
              <a:defRPr lang="en-US" sz="1800" smtClean="0"/>
            </a:lvl3pPr>
            <a:lvl4pPr>
              <a:defRPr lang="en-US" smtClean="0"/>
            </a:lvl4pPr>
            <a:lvl5pPr>
              <a:defRPr lang="en-IN"/>
            </a:lvl5pPr>
          </a:lstStyle>
          <a:p>
            <a:r>
              <a:rPr lang="en-US" sz="1200" dirty="0">
                <a:latin typeface="Poppins" panose="00000500000000000000" pitchFamily="50" charset="0"/>
                <a:cs typeface="Poppins" panose="00000500000000000000" pitchFamily="50" charset="0"/>
              </a:rPr>
              <a:t>Founder of McDonald's</a:t>
            </a:r>
            <a:endParaRPr lang="en-IN" sz="1200" dirty="0">
              <a:latin typeface="Poppins" panose="00000500000000000000" pitchFamily="50" charset="0"/>
              <a:cs typeface="Poppins" panose="00000500000000000000" pitchFamily="50" charset="0"/>
            </a:endParaRPr>
          </a:p>
        </p:txBody>
      </p:sp>
    </p:spTree>
    <p:extLst>
      <p:ext uri="{BB962C8B-B14F-4D97-AF65-F5344CB8AC3E}">
        <p14:creationId xmlns:p14="http://schemas.microsoft.com/office/powerpoint/2010/main" val="13755222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Body with Bullet 2">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EA77E4D2-B742-42FB-B709-EE648C8FCA0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23952" y="0"/>
            <a:ext cx="12192000" cy="55002"/>
          </a:xfrm>
          <a:prstGeom prst="rect">
            <a:avLst/>
          </a:prstGeom>
        </p:spPr>
      </p:pic>
      <p:sp>
        <p:nvSpPr>
          <p:cNvPr id="4" name="Rectangle 3">
            <a:extLst>
              <a:ext uri="{FF2B5EF4-FFF2-40B4-BE49-F238E27FC236}">
                <a16:creationId xmlns:a16="http://schemas.microsoft.com/office/drawing/2014/main" id="{C046B851-BD79-4D4B-AD11-B421969D2684}"/>
              </a:ext>
            </a:extLst>
          </p:cNvPr>
          <p:cNvSpPr/>
          <p:nvPr userDrawn="1"/>
        </p:nvSpPr>
        <p:spPr>
          <a:xfrm>
            <a:off x="11518084" y="125835"/>
            <a:ext cx="140536" cy="140536"/>
          </a:xfrm>
          <a:prstGeom prst="rect">
            <a:avLst/>
          </a:prstGeom>
          <a:solidFill>
            <a:srgbClr val="FE5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4C03238E-6963-4E4D-BBD1-21BBB875F9CD}"/>
              </a:ext>
            </a:extLst>
          </p:cNvPr>
          <p:cNvSpPr/>
          <p:nvPr userDrawn="1"/>
        </p:nvSpPr>
        <p:spPr>
          <a:xfrm>
            <a:off x="11734492" y="125835"/>
            <a:ext cx="140536" cy="140536"/>
          </a:xfrm>
          <a:prstGeom prst="rect">
            <a:avLst/>
          </a:prstGeom>
          <a:solidFill>
            <a:srgbClr val="6DCD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B8E227E7-5C0D-4056-AB17-0C3268D89C1D}"/>
              </a:ext>
            </a:extLst>
          </p:cNvPr>
          <p:cNvSpPr/>
          <p:nvPr userDrawn="1"/>
        </p:nvSpPr>
        <p:spPr>
          <a:xfrm>
            <a:off x="11950900" y="125835"/>
            <a:ext cx="140536" cy="140536"/>
          </a:xfrm>
          <a:prstGeom prst="rect">
            <a:avLst/>
          </a:prstGeom>
          <a:solidFill>
            <a:srgbClr val="004E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78528C0C-32CD-4B60-8712-7C5FC9584248}"/>
              </a:ext>
            </a:extLst>
          </p:cNvPr>
          <p:cNvSpPr txBox="1"/>
          <p:nvPr userDrawn="1"/>
        </p:nvSpPr>
        <p:spPr>
          <a:xfrm>
            <a:off x="0" y="6575289"/>
            <a:ext cx="3110147" cy="230832"/>
          </a:xfrm>
          <a:prstGeom prst="rect">
            <a:avLst/>
          </a:prstGeom>
          <a:noFill/>
        </p:spPr>
        <p:txBody>
          <a:bodyPr wrap="none" rtlCol="0">
            <a:spAutoFit/>
          </a:bodyPr>
          <a:lstStyle/>
          <a:p>
            <a:pPr algn="r"/>
            <a:r>
              <a:rPr lang="en-US" sz="900" dirty="0">
                <a:solidFill>
                  <a:schemeClr val="tx1">
                    <a:lumMod val="50000"/>
                    <a:lumOff val="50000"/>
                  </a:schemeClr>
                </a:solidFill>
                <a:latin typeface="Poppins" panose="00000500000000000000" pitchFamily="50" charset="0"/>
                <a:cs typeface="Poppins" panose="00000500000000000000" pitchFamily="50" charset="0"/>
              </a:rPr>
              <a:t>© COPYRIGHT 2025, TREDENCE. ALL RIGHTS RESERVED</a:t>
            </a:r>
            <a:endParaRPr lang="en-IN" sz="900" dirty="0">
              <a:solidFill>
                <a:schemeClr val="tx1">
                  <a:lumMod val="50000"/>
                  <a:lumOff val="50000"/>
                </a:schemeClr>
              </a:solidFill>
              <a:latin typeface="Poppins" panose="00000500000000000000" pitchFamily="50" charset="0"/>
              <a:cs typeface="Poppins" panose="00000500000000000000" pitchFamily="50" charset="0"/>
            </a:endParaRPr>
          </a:p>
        </p:txBody>
      </p:sp>
      <p:grpSp>
        <p:nvGrpSpPr>
          <p:cNvPr id="8" name="Group 7">
            <a:extLst>
              <a:ext uri="{FF2B5EF4-FFF2-40B4-BE49-F238E27FC236}">
                <a16:creationId xmlns:a16="http://schemas.microsoft.com/office/drawing/2014/main" id="{98214D7B-D29D-4378-9E7D-B63740ED85C9}"/>
              </a:ext>
            </a:extLst>
          </p:cNvPr>
          <p:cNvGrpSpPr/>
          <p:nvPr userDrawn="1"/>
        </p:nvGrpSpPr>
        <p:grpSpPr>
          <a:xfrm>
            <a:off x="5902296" y="6657690"/>
            <a:ext cx="387409" cy="0"/>
            <a:chOff x="5905144" y="6657690"/>
            <a:chExt cx="387409" cy="0"/>
          </a:xfrm>
        </p:grpSpPr>
        <p:cxnSp>
          <p:nvCxnSpPr>
            <p:cNvPr id="9" name="Straight Connector 8">
              <a:extLst>
                <a:ext uri="{FF2B5EF4-FFF2-40B4-BE49-F238E27FC236}">
                  <a16:creationId xmlns:a16="http://schemas.microsoft.com/office/drawing/2014/main" id="{153AA31C-1EA9-44F8-B0B9-7CF32138F11D}"/>
                </a:ext>
              </a:extLst>
            </p:cNvPr>
            <p:cNvCxnSpPr>
              <a:cxnSpLocks/>
            </p:cNvCxnSpPr>
            <p:nvPr userDrawn="1"/>
          </p:nvCxnSpPr>
          <p:spPr>
            <a:xfrm>
              <a:off x="5905144" y="6657690"/>
              <a:ext cx="71215" cy="0"/>
            </a:xfrm>
            <a:prstGeom prst="line">
              <a:avLst/>
            </a:prstGeom>
            <a:ln w="28575">
              <a:solidFill>
                <a:srgbClr val="FE5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AB8FBDF-7E0E-4D7E-862D-428314E932F1}"/>
                </a:ext>
              </a:extLst>
            </p:cNvPr>
            <p:cNvCxnSpPr>
              <a:cxnSpLocks/>
            </p:cNvCxnSpPr>
            <p:nvPr userDrawn="1"/>
          </p:nvCxnSpPr>
          <p:spPr>
            <a:xfrm>
              <a:off x="6221338" y="6657690"/>
              <a:ext cx="71215" cy="0"/>
            </a:xfrm>
            <a:prstGeom prst="line">
              <a:avLst/>
            </a:prstGeom>
            <a:ln w="28575">
              <a:solidFill>
                <a:srgbClr val="FE5000"/>
              </a:solidFill>
            </a:ln>
          </p:spPr>
          <p:style>
            <a:lnRef idx="1">
              <a:schemeClr val="accent1"/>
            </a:lnRef>
            <a:fillRef idx="0">
              <a:schemeClr val="accent1"/>
            </a:fillRef>
            <a:effectRef idx="0">
              <a:schemeClr val="accent1"/>
            </a:effectRef>
            <a:fontRef idx="minor">
              <a:schemeClr val="tx1"/>
            </a:fontRef>
          </p:style>
        </p:cxnSp>
      </p:grpSp>
      <p:pic>
        <p:nvPicPr>
          <p:cNvPr id="11" name="Graphic 10">
            <a:extLst>
              <a:ext uri="{FF2B5EF4-FFF2-40B4-BE49-F238E27FC236}">
                <a16:creationId xmlns:a16="http://schemas.microsoft.com/office/drawing/2014/main" id="{6316D5ED-ED5A-4DEA-A26A-D216A8E5F18A}"/>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734492" y="6583835"/>
            <a:ext cx="180984" cy="192001"/>
          </a:xfrm>
          <a:prstGeom prst="rect">
            <a:avLst/>
          </a:prstGeom>
        </p:spPr>
      </p:pic>
      <p:cxnSp>
        <p:nvCxnSpPr>
          <p:cNvPr id="12" name="Straight Connector 11">
            <a:extLst>
              <a:ext uri="{FF2B5EF4-FFF2-40B4-BE49-F238E27FC236}">
                <a16:creationId xmlns:a16="http://schemas.microsoft.com/office/drawing/2014/main" id="{859A14B3-7083-444C-AE90-1951DA124D3E}"/>
              </a:ext>
            </a:extLst>
          </p:cNvPr>
          <p:cNvCxnSpPr>
            <a:cxnSpLocks/>
          </p:cNvCxnSpPr>
          <p:nvPr userDrawn="1"/>
        </p:nvCxnSpPr>
        <p:spPr>
          <a:xfrm>
            <a:off x="0" y="6496048"/>
            <a:ext cx="121920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3" name="Slide Number Placeholder 5">
            <a:extLst>
              <a:ext uri="{FF2B5EF4-FFF2-40B4-BE49-F238E27FC236}">
                <a16:creationId xmlns:a16="http://schemas.microsoft.com/office/drawing/2014/main" id="{796BD318-BFA6-4162-A9E6-3340BD627710}"/>
              </a:ext>
            </a:extLst>
          </p:cNvPr>
          <p:cNvSpPr>
            <a:spLocks noGrp="1"/>
          </p:cNvSpPr>
          <p:nvPr>
            <p:ph type="sldNum" sz="quarter" idx="4"/>
          </p:nvPr>
        </p:nvSpPr>
        <p:spPr>
          <a:xfrm>
            <a:off x="5905500" y="6499675"/>
            <a:ext cx="380999" cy="365125"/>
          </a:xfrm>
          <a:prstGeom prst="rect">
            <a:avLst/>
          </a:prstGeom>
        </p:spPr>
        <p:txBody>
          <a:bodyPr vert="horz" lIns="91440" tIns="45720" rIns="91440" bIns="45720" rtlCol="0" anchor="ctr"/>
          <a:lstStyle>
            <a:lvl1pPr algn="ctr">
              <a:defRPr sz="1000">
                <a:solidFill>
                  <a:schemeClr val="tx1">
                    <a:tint val="75000"/>
                  </a:schemeClr>
                </a:solidFill>
                <a:latin typeface="Poppins" panose="00000500000000000000" pitchFamily="50" charset="0"/>
                <a:cs typeface="Poppins" panose="00000500000000000000" pitchFamily="50" charset="0"/>
              </a:defRPr>
            </a:lvl1pPr>
          </a:lstStyle>
          <a:p>
            <a:fld id="{FAF63893-4B0C-4F88-9650-53ECAF8C5052}" type="slidenum">
              <a:rPr lang="en-IN" smtClean="0"/>
              <a:pPr/>
              <a:t>‹#›</a:t>
            </a:fld>
            <a:endParaRPr lang="en-IN" dirty="0"/>
          </a:p>
        </p:txBody>
      </p:sp>
      <p:sp>
        <p:nvSpPr>
          <p:cNvPr id="20" name="Title 18">
            <a:extLst>
              <a:ext uri="{FF2B5EF4-FFF2-40B4-BE49-F238E27FC236}">
                <a16:creationId xmlns:a16="http://schemas.microsoft.com/office/drawing/2014/main" id="{7725916F-093B-4C56-85A1-46E7828AF415}"/>
              </a:ext>
            </a:extLst>
          </p:cNvPr>
          <p:cNvSpPr>
            <a:spLocks noGrp="1"/>
          </p:cNvSpPr>
          <p:nvPr>
            <p:ph type="title"/>
          </p:nvPr>
        </p:nvSpPr>
        <p:spPr>
          <a:xfrm>
            <a:off x="316391" y="266371"/>
            <a:ext cx="10972800" cy="584775"/>
          </a:xfrm>
          <a:prstGeom prst="rect">
            <a:avLst/>
          </a:prstGeom>
        </p:spPr>
        <p:txBody>
          <a:bodyPr/>
          <a:lstStyle>
            <a:lvl1pPr>
              <a:defRPr lang="en-US" sz="2800" b="1" kern="1200" smtClean="0">
                <a:solidFill>
                  <a:schemeClr val="tx1"/>
                </a:solidFill>
                <a:latin typeface="Poppins" panose="00000500000000000000" pitchFamily="50" charset="0"/>
                <a:ea typeface="+mn-ea"/>
                <a:cs typeface="Poppins" panose="00000500000000000000" pitchFamily="50" charset="0"/>
              </a:defRPr>
            </a:lvl1pPr>
          </a:lstStyle>
          <a:p>
            <a:r>
              <a:rPr lang="en-US" dirty="0"/>
              <a:t>Click to edit Master title style</a:t>
            </a:r>
            <a:endParaRPr lang="en-IN" dirty="0"/>
          </a:p>
        </p:txBody>
      </p:sp>
      <p:sp>
        <p:nvSpPr>
          <p:cNvPr id="16" name="Content Placeholder 21">
            <a:extLst>
              <a:ext uri="{FF2B5EF4-FFF2-40B4-BE49-F238E27FC236}">
                <a16:creationId xmlns:a16="http://schemas.microsoft.com/office/drawing/2014/main" id="{D8FD7CD8-AB26-4FBF-988E-12C2941F2B14}"/>
              </a:ext>
            </a:extLst>
          </p:cNvPr>
          <p:cNvSpPr>
            <a:spLocks noGrp="1"/>
          </p:cNvSpPr>
          <p:nvPr>
            <p:ph sz="quarter" idx="10"/>
          </p:nvPr>
        </p:nvSpPr>
        <p:spPr>
          <a:xfrm>
            <a:off x="316392" y="1228558"/>
            <a:ext cx="11558635" cy="1462965"/>
          </a:xfrm>
          <a:prstGeom prst="rect">
            <a:avLst/>
          </a:prstGeom>
          <a:noFill/>
        </p:spPr>
        <p:txBody>
          <a:bodyPr wrap="square" rtlCol="0">
            <a:spAutoFit/>
          </a:bodyPr>
          <a:lstStyle>
            <a:lvl1pPr marL="0" indent="0">
              <a:buNone/>
              <a:defRPr lang="en-US" sz="1600" dirty="0" smtClean="0">
                <a:latin typeface="Poppins Light" panose="00000400000000000000" pitchFamily="50" charset="0"/>
                <a:cs typeface="Poppins Light" panose="00000400000000000000" pitchFamily="50" charset="0"/>
              </a:defRPr>
            </a:lvl1pPr>
            <a:lvl2pPr marL="742950" indent="-285750">
              <a:buFont typeface="Arial" panose="020B0604020202020204" pitchFamily="34" charset="0"/>
              <a:buChar char="•"/>
              <a:defRPr lang="en-US" sz="1600" kern="1200" dirty="0" smtClean="0">
                <a:solidFill>
                  <a:schemeClr val="tx1"/>
                </a:solidFill>
                <a:latin typeface="Poppins Light" panose="00000400000000000000" pitchFamily="50" charset="0"/>
                <a:ea typeface="+mn-ea"/>
                <a:cs typeface="Poppins Light" panose="00000400000000000000" pitchFamily="50" charset="0"/>
              </a:defRPr>
            </a:lvl2pPr>
            <a:lvl3pPr marL="1200150" indent="-285750">
              <a:buFont typeface="Arial" panose="020B0604020202020204" pitchFamily="34" charset="0"/>
              <a:buChar char="•"/>
              <a:defRPr lang="en-US" sz="1600" kern="1200" dirty="0" smtClean="0">
                <a:solidFill>
                  <a:schemeClr val="tx1"/>
                </a:solidFill>
                <a:latin typeface="Poppins Light" panose="00000400000000000000" pitchFamily="50" charset="0"/>
                <a:ea typeface="+mn-ea"/>
                <a:cs typeface="Poppins Light" panose="00000400000000000000" pitchFamily="50" charset="0"/>
              </a:defRPr>
            </a:lvl3pPr>
            <a:lvl4pPr marL="1657350" indent="-285750">
              <a:buFont typeface="Arial" panose="020B0604020202020204" pitchFamily="34" charset="0"/>
              <a:buChar char="•"/>
              <a:defRPr lang="en-US" sz="1600" kern="1200" dirty="0" smtClean="0">
                <a:solidFill>
                  <a:schemeClr val="tx1"/>
                </a:solidFill>
                <a:latin typeface="Poppins Light" panose="00000400000000000000" pitchFamily="50" charset="0"/>
                <a:ea typeface="+mn-ea"/>
                <a:cs typeface="Poppins Light" panose="00000400000000000000" pitchFamily="50" charset="0"/>
              </a:defRPr>
            </a:lvl4pPr>
            <a:lvl5pPr marL="2114550" indent="-285750">
              <a:buFont typeface="Arial" panose="020B0604020202020204" pitchFamily="34" charset="0"/>
              <a:buChar char="•"/>
              <a:defRPr lang="en-IN" sz="1600" kern="1200" dirty="0" smtClean="0">
                <a:solidFill>
                  <a:schemeClr val="tx1"/>
                </a:solidFill>
                <a:latin typeface="Poppins Light" panose="00000400000000000000" pitchFamily="50" charset="0"/>
                <a:ea typeface="+mn-ea"/>
                <a:cs typeface="Poppins Light" panose="00000400000000000000" pitchFamily="50" charset="0"/>
              </a:defRPr>
            </a:lvl5pPr>
          </a:lstStyle>
          <a:p>
            <a:pPr marL="0" lvl="0"/>
            <a:r>
              <a:rPr lang="en-US" dirty="0"/>
              <a:t>Click to edit Master text styles</a:t>
            </a:r>
          </a:p>
          <a:p>
            <a:pPr marL="457200" lvl="1"/>
            <a:r>
              <a:rPr lang="en-US" dirty="0"/>
              <a:t>Second level</a:t>
            </a:r>
          </a:p>
          <a:p>
            <a:pPr marL="914400" lvl="2"/>
            <a:r>
              <a:rPr lang="en-US" dirty="0"/>
              <a:t>Third level</a:t>
            </a:r>
          </a:p>
          <a:p>
            <a:pPr marL="1371600" lvl="3"/>
            <a:r>
              <a:rPr lang="en-US" dirty="0"/>
              <a:t>Fourth level</a:t>
            </a:r>
          </a:p>
          <a:p>
            <a:pPr marL="1828800" lvl="4"/>
            <a:r>
              <a:rPr lang="en-US" dirty="0"/>
              <a:t>Fifth level</a:t>
            </a:r>
            <a:endParaRPr lang="en-IN" dirty="0"/>
          </a:p>
        </p:txBody>
      </p:sp>
    </p:spTree>
    <p:extLst>
      <p:ext uri="{BB962C8B-B14F-4D97-AF65-F5344CB8AC3E}">
        <p14:creationId xmlns:p14="http://schemas.microsoft.com/office/powerpoint/2010/main" val="379260853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nu">
    <p:spTree>
      <p:nvGrpSpPr>
        <p:cNvPr id="1" name=""/>
        <p:cNvGrpSpPr/>
        <p:nvPr/>
      </p:nvGrpSpPr>
      <p:grpSpPr>
        <a:xfrm>
          <a:off x="0" y="0"/>
          <a:ext cx="0" cy="0"/>
          <a:chOff x="0" y="0"/>
          <a:chExt cx="0" cy="0"/>
        </a:xfrm>
      </p:grpSpPr>
    </p:spTree>
    <p:extLst>
      <p:ext uri="{BB962C8B-B14F-4D97-AF65-F5344CB8AC3E}">
        <p14:creationId xmlns:p14="http://schemas.microsoft.com/office/powerpoint/2010/main" val="383627027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nk 2">
    <p:spTree>
      <p:nvGrpSpPr>
        <p:cNvPr id="1" name=""/>
        <p:cNvGrpSpPr/>
        <p:nvPr/>
      </p:nvGrpSpPr>
      <p:grpSpPr>
        <a:xfrm>
          <a:off x="0" y="0"/>
          <a:ext cx="0" cy="0"/>
          <a:chOff x="0" y="0"/>
          <a:chExt cx="0" cy="0"/>
        </a:xfrm>
      </p:grpSpPr>
    </p:spTree>
    <p:extLst>
      <p:ext uri="{BB962C8B-B14F-4D97-AF65-F5344CB8AC3E}">
        <p14:creationId xmlns:p14="http://schemas.microsoft.com/office/powerpoint/2010/main" val="404101491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52613509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Thank you - Bangalore India">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3ACAB19B-63C2-49A9-BFE9-38ABC688855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5284020"/>
            <a:ext cx="12192000" cy="1573980"/>
          </a:xfrm>
          <a:prstGeom prst="rect">
            <a:avLst/>
          </a:prstGeom>
        </p:spPr>
      </p:pic>
      <p:sp>
        <p:nvSpPr>
          <p:cNvPr id="4" name="TextBox 3">
            <a:extLst>
              <a:ext uri="{FF2B5EF4-FFF2-40B4-BE49-F238E27FC236}">
                <a16:creationId xmlns:a16="http://schemas.microsoft.com/office/drawing/2014/main" id="{59C99FF1-5590-4EB8-A544-4BA4BA642912}"/>
              </a:ext>
            </a:extLst>
          </p:cNvPr>
          <p:cNvSpPr txBox="1"/>
          <p:nvPr userDrawn="1"/>
        </p:nvSpPr>
        <p:spPr>
          <a:xfrm>
            <a:off x="10141459" y="5385239"/>
            <a:ext cx="1598515" cy="276999"/>
          </a:xfrm>
          <a:prstGeom prst="rect">
            <a:avLst/>
          </a:prstGeom>
          <a:noFill/>
        </p:spPr>
        <p:txBody>
          <a:bodyPr wrap="none" rtlCol="0">
            <a:spAutoFit/>
          </a:bodyPr>
          <a:lstStyle/>
          <a:p>
            <a:pPr algn="ctr"/>
            <a:r>
              <a:rPr lang="en-US" sz="1200" b="1" dirty="0">
                <a:solidFill>
                  <a:schemeClr val="bg1"/>
                </a:solidFill>
                <a:latin typeface="Poppins ExtraBold" panose="00000900000000000000" pitchFamily="2" charset="0"/>
                <a:cs typeface="Poppins ExtraBold" panose="00000900000000000000" pitchFamily="2" charset="0"/>
              </a:rPr>
              <a:t>#BeyondPossible</a:t>
            </a:r>
            <a:endParaRPr lang="en-IN" sz="1200" b="1" dirty="0">
              <a:solidFill>
                <a:schemeClr val="bg1"/>
              </a:solidFill>
              <a:latin typeface="Poppins ExtraBold" panose="00000900000000000000" pitchFamily="2" charset="0"/>
              <a:cs typeface="Poppins ExtraBold" panose="00000900000000000000" pitchFamily="2" charset="0"/>
            </a:endParaRPr>
          </a:p>
        </p:txBody>
      </p:sp>
      <p:sp>
        <p:nvSpPr>
          <p:cNvPr id="5" name="TextBox 4">
            <a:extLst>
              <a:ext uri="{FF2B5EF4-FFF2-40B4-BE49-F238E27FC236}">
                <a16:creationId xmlns:a16="http://schemas.microsoft.com/office/drawing/2014/main" id="{980DEB8F-CCB6-4F1A-A13A-CBF7D1946E36}"/>
              </a:ext>
            </a:extLst>
          </p:cNvPr>
          <p:cNvSpPr txBox="1"/>
          <p:nvPr userDrawn="1"/>
        </p:nvSpPr>
        <p:spPr>
          <a:xfrm>
            <a:off x="2835685" y="2492924"/>
            <a:ext cx="6520631" cy="830997"/>
          </a:xfrm>
          <a:prstGeom prst="rect">
            <a:avLst/>
          </a:prstGeom>
          <a:noFill/>
        </p:spPr>
        <p:txBody>
          <a:bodyPr wrap="square" rtlCol="0">
            <a:spAutoFit/>
          </a:bodyPr>
          <a:lstStyle/>
          <a:p>
            <a:pPr algn="ctr"/>
            <a:r>
              <a:rPr lang="en-IN" sz="4800" b="1" dirty="0">
                <a:latin typeface="Poppins" panose="00000500000000000000" pitchFamily="50" charset="0"/>
                <a:cs typeface="Poppins" panose="00000500000000000000" pitchFamily="50" charset="0"/>
              </a:rPr>
              <a:t>Thank You</a:t>
            </a:r>
          </a:p>
        </p:txBody>
      </p:sp>
      <p:sp>
        <p:nvSpPr>
          <p:cNvPr id="6" name="object 29">
            <a:extLst>
              <a:ext uri="{FF2B5EF4-FFF2-40B4-BE49-F238E27FC236}">
                <a16:creationId xmlns:a16="http://schemas.microsoft.com/office/drawing/2014/main" id="{AB470E87-C844-4156-8E92-18723B1D5A75}"/>
              </a:ext>
            </a:extLst>
          </p:cNvPr>
          <p:cNvSpPr txBox="1"/>
          <p:nvPr userDrawn="1"/>
        </p:nvSpPr>
        <p:spPr>
          <a:xfrm>
            <a:off x="2069356" y="6265511"/>
            <a:ext cx="3767410" cy="476124"/>
          </a:xfrm>
          <a:prstGeom prst="rect">
            <a:avLst/>
          </a:prstGeom>
        </p:spPr>
        <p:txBody>
          <a:bodyPr vert="horz" wrap="square" lIns="0" tIns="14319" rIns="0" bIns="0" rtlCol="0">
            <a:spAutoFit/>
          </a:bodyPr>
          <a:lstStyle/>
          <a:p>
            <a:r>
              <a:rPr lang="en-US" sz="1000" dirty="0">
                <a:effectLst/>
                <a:latin typeface="Poppins" panose="00000500000000000000" pitchFamily="50" charset="0"/>
                <a:cs typeface="Poppins" panose="00000500000000000000" pitchFamily="50" charset="0"/>
              </a:rPr>
              <a:t>Sattva Knowledge Court</a:t>
            </a:r>
          </a:p>
          <a:p>
            <a:r>
              <a:rPr lang="en-US" sz="1000" dirty="0">
                <a:effectLst/>
                <a:latin typeface="Poppins" panose="00000500000000000000" pitchFamily="50" charset="0"/>
                <a:cs typeface="Poppins" panose="00000500000000000000" pitchFamily="50" charset="0"/>
              </a:rPr>
              <a:t>2nd Floor, 20, 21, 7th Cross Rd, Green Domain Layout, EPIP Zone, Whitefield, Bengaluru, Karnataka 560048</a:t>
            </a:r>
          </a:p>
        </p:txBody>
      </p:sp>
      <p:sp>
        <p:nvSpPr>
          <p:cNvPr id="7" name="object 30">
            <a:extLst>
              <a:ext uri="{FF2B5EF4-FFF2-40B4-BE49-F238E27FC236}">
                <a16:creationId xmlns:a16="http://schemas.microsoft.com/office/drawing/2014/main" id="{28F5A4D0-BE74-4405-B329-2792FF9273AF}"/>
              </a:ext>
            </a:extLst>
          </p:cNvPr>
          <p:cNvSpPr txBox="1"/>
          <p:nvPr userDrawn="1"/>
        </p:nvSpPr>
        <p:spPr>
          <a:xfrm>
            <a:off x="9152208" y="6267687"/>
            <a:ext cx="508259" cy="175576"/>
          </a:xfrm>
          <a:prstGeom prst="rect">
            <a:avLst/>
          </a:prstGeom>
        </p:spPr>
        <p:txBody>
          <a:bodyPr vert="horz" wrap="square" lIns="0" tIns="21478" rIns="0" bIns="0" rtlCol="0">
            <a:spAutoFit/>
          </a:bodyPr>
          <a:lstStyle/>
          <a:p>
            <a:pPr>
              <a:spcBef>
                <a:spcPts val="169"/>
              </a:spcBef>
            </a:pPr>
            <a:r>
              <a:rPr lang="en-IN" sz="1000" spc="-19" dirty="0">
                <a:solidFill>
                  <a:srgbClr val="231F20"/>
                </a:solidFill>
                <a:latin typeface="Poppins" panose="00000500000000000000" pitchFamily="50" charset="0"/>
                <a:cs typeface="Poppins" panose="00000500000000000000" pitchFamily="50" charset="0"/>
              </a:rPr>
              <a:t>Mobile:</a:t>
            </a:r>
            <a:endParaRPr sz="1000" dirty="0">
              <a:latin typeface="Poppins" panose="00000500000000000000" pitchFamily="50" charset="0"/>
              <a:cs typeface="Poppins" panose="00000500000000000000" pitchFamily="50" charset="0"/>
            </a:endParaRPr>
          </a:p>
        </p:txBody>
      </p:sp>
      <p:sp>
        <p:nvSpPr>
          <p:cNvPr id="8" name="object 31">
            <a:extLst>
              <a:ext uri="{FF2B5EF4-FFF2-40B4-BE49-F238E27FC236}">
                <a16:creationId xmlns:a16="http://schemas.microsoft.com/office/drawing/2014/main" id="{E0E4826A-269F-4655-9476-E4321073F736}"/>
              </a:ext>
            </a:extLst>
          </p:cNvPr>
          <p:cNvSpPr txBox="1"/>
          <p:nvPr userDrawn="1"/>
        </p:nvSpPr>
        <p:spPr>
          <a:xfrm>
            <a:off x="9194543" y="6435769"/>
            <a:ext cx="440525" cy="175576"/>
          </a:xfrm>
          <a:prstGeom prst="rect">
            <a:avLst/>
          </a:prstGeom>
        </p:spPr>
        <p:txBody>
          <a:bodyPr vert="horz" wrap="square" lIns="0" tIns="21478" rIns="0" bIns="0" rtlCol="0">
            <a:spAutoFit/>
          </a:bodyPr>
          <a:lstStyle/>
          <a:p>
            <a:pPr>
              <a:spcBef>
                <a:spcPts val="169"/>
              </a:spcBef>
            </a:pPr>
            <a:r>
              <a:rPr lang="en-IN" sz="1000" spc="25" dirty="0">
                <a:solidFill>
                  <a:srgbClr val="231F20"/>
                </a:solidFill>
                <a:latin typeface="Poppins" panose="00000500000000000000" pitchFamily="50" charset="0"/>
                <a:cs typeface="Poppins" panose="00000500000000000000" pitchFamily="50" charset="0"/>
              </a:rPr>
              <a:t>Email:</a:t>
            </a:r>
            <a:endParaRPr sz="1000" dirty="0">
              <a:latin typeface="Poppins" panose="00000500000000000000" pitchFamily="50" charset="0"/>
              <a:cs typeface="Poppins" panose="00000500000000000000" pitchFamily="50" charset="0"/>
            </a:endParaRPr>
          </a:p>
        </p:txBody>
      </p:sp>
      <p:sp>
        <p:nvSpPr>
          <p:cNvPr id="9" name="object 21">
            <a:extLst>
              <a:ext uri="{FF2B5EF4-FFF2-40B4-BE49-F238E27FC236}">
                <a16:creationId xmlns:a16="http://schemas.microsoft.com/office/drawing/2014/main" id="{2002698A-E811-41DE-8B56-DC17E230969E}"/>
              </a:ext>
            </a:extLst>
          </p:cNvPr>
          <p:cNvSpPr txBox="1">
            <a:spLocks/>
          </p:cNvSpPr>
          <p:nvPr userDrawn="1"/>
        </p:nvSpPr>
        <p:spPr>
          <a:xfrm>
            <a:off x="2069356" y="6031802"/>
            <a:ext cx="3099147" cy="177648"/>
          </a:xfrm>
          <a:prstGeom prst="rect">
            <a:avLst/>
          </a:prstGeom>
        </p:spPr>
        <p:txBody>
          <a:bodyPr vert="horz" wrap="square" lIns="0" tIns="15910" rIns="0" bIns="0" rtlCol="0">
            <a:spAutoFit/>
          </a:bodyPr>
          <a:lstStyle>
            <a:lvl1pPr>
              <a:defRPr sz="3257" b="1" i="0">
                <a:solidFill>
                  <a:schemeClr val="bg1"/>
                </a:solidFill>
                <a:latin typeface="Montserrat"/>
                <a:ea typeface="+mj-ea"/>
                <a:cs typeface="Montserrat"/>
              </a:defRPr>
            </a:lvl1pPr>
          </a:lstStyle>
          <a:p>
            <a:pPr marL="15909">
              <a:spcBef>
                <a:spcPts val="125"/>
              </a:spcBef>
            </a:pPr>
            <a:r>
              <a:rPr lang="en-US" sz="1050" kern="0" dirty="0">
                <a:solidFill>
                  <a:srgbClr val="231F20"/>
                </a:solidFill>
                <a:latin typeface="Poppins" panose="00000500000000000000" pitchFamily="50" charset="0"/>
                <a:cs typeface="Poppins" panose="00000500000000000000" pitchFamily="50" charset="0"/>
              </a:rPr>
              <a:t>TREDENCE ANALYTICS SOLUTIONS PVT. LTD. </a:t>
            </a:r>
          </a:p>
        </p:txBody>
      </p:sp>
      <p:sp>
        <p:nvSpPr>
          <p:cNvPr id="10" name="object 21">
            <a:extLst>
              <a:ext uri="{FF2B5EF4-FFF2-40B4-BE49-F238E27FC236}">
                <a16:creationId xmlns:a16="http://schemas.microsoft.com/office/drawing/2014/main" id="{250D0E38-F4EC-4500-A394-19E0D879FE1E}"/>
              </a:ext>
            </a:extLst>
          </p:cNvPr>
          <p:cNvSpPr txBox="1">
            <a:spLocks/>
          </p:cNvSpPr>
          <p:nvPr userDrawn="1"/>
        </p:nvSpPr>
        <p:spPr>
          <a:xfrm>
            <a:off x="9152208" y="6031802"/>
            <a:ext cx="1663549" cy="177648"/>
          </a:xfrm>
          <a:prstGeom prst="rect">
            <a:avLst/>
          </a:prstGeom>
        </p:spPr>
        <p:txBody>
          <a:bodyPr vert="horz" wrap="square" lIns="0" tIns="15910" rIns="0" bIns="0" rtlCol="0">
            <a:spAutoFit/>
          </a:bodyPr>
          <a:lstStyle>
            <a:lvl1pPr>
              <a:defRPr sz="3257" b="1" i="0">
                <a:solidFill>
                  <a:schemeClr val="bg1"/>
                </a:solidFill>
                <a:latin typeface="Montserrat"/>
                <a:ea typeface="+mj-ea"/>
                <a:cs typeface="Montserrat"/>
              </a:defRPr>
            </a:lvl1pPr>
          </a:lstStyle>
          <a:p>
            <a:pPr marL="15909">
              <a:spcBef>
                <a:spcPts val="125"/>
              </a:spcBef>
            </a:pPr>
            <a:r>
              <a:rPr lang="en-US" sz="1050" kern="0" dirty="0">
                <a:solidFill>
                  <a:srgbClr val="231F20"/>
                </a:solidFill>
                <a:latin typeface="Poppins" panose="00000500000000000000" pitchFamily="50" charset="0"/>
                <a:cs typeface="Poppins" panose="00000500000000000000" pitchFamily="50" charset="0"/>
              </a:rPr>
              <a:t>CONTACT DETAILS</a:t>
            </a:r>
          </a:p>
        </p:txBody>
      </p:sp>
      <p:sp>
        <p:nvSpPr>
          <p:cNvPr id="12" name="Text Placeholder 11">
            <a:extLst>
              <a:ext uri="{FF2B5EF4-FFF2-40B4-BE49-F238E27FC236}">
                <a16:creationId xmlns:a16="http://schemas.microsoft.com/office/drawing/2014/main" id="{EC83B8DA-41C7-4443-A0A2-A569E60E3811}"/>
              </a:ext>
            </a:extLst>
          </p:cNvPr>
          <p:cNvSpPr>
            <a:spLocks noGrp="1"/>
          </p:cNvSpPr>
          <p:nvPr>
            <p:ph type="body" sz="quarter" idx="10" hasCustomPrompt="1"/>
          </p:nvPr>
        </p:nvSpPr>
        <p:spPr>
          <a:xfrm>
            <a:off x="9660467" y="6273458"/>
            <a:ext cx="1786467" cy="164034"/>
          </a:xfrm>
          <a:prstGeom prst="rect">
            <a:avLst/>
          </a:prstGeom>
        </p:spPr>
        <p:txBody>
          <a:bodyPr vert="horz" wrap="square" lIns="0" tIns="21478" rIns="0" bIns="0" rtlCol="0">
            <a:spAutoFit/>
          </a:bodyPr>
          <a:lstStyle>
            <a:lvl1pPr marL="0" indent="0">
              <a:buNone/>
              <a:defRPr lang="en-US" sz="1000" spc="-19" smtClean="0">
                <a:solidFill>
                  <a:srgbClr val="231F20"/>
                </a:solidFill>
                <a:latin typeface="Poppins" panose="00000500000000000000" pitchFamily="50" charset="0"/>
                <a:cs typeface="Poppins" panose="00000500000000000000" pitchFamily="50" charset="0"/>
              </a:defRPr>
            </a:lvl1pPr>
            <a:lvl2pPr marL="228600" indent="0">
              <a:buNone/>
              <a:defRPr lang="en-US" sz="1800" smtClean="0"/>
            </a:lvl2pPr>
            <a:lvl3pPr marL="685800" indent="0">
              <a:buNone/>
              <a:defRPr lang="en-US" sz="1800" smtClean="0"/>
            </a:lvl3pPr>
            <a:lvl4pPr marL="1143000" indent="0">
              <a:buNone/>
              <a:defRPr lang="en-US" smtClean="0"/>
            </a:lvl4pPr>
            <a:lvl5pPr marL="1600200" indent="0">
              <a:buNone/>
              <a:defRPr lang="en-IN"/>
            </a:lvl5pPr>
          </a:lstStyle>
          <a:p>
            <a:pPr marL="0" lvl="0">
              <a:spcBef>
                <a:spcPts val="169"/>
              </a:spcBef>
            </a:pPr>
            <a:r>
              <a:rPr lang="en-US" dirty="0"/>
              <a:t>Click to add your number</a:t>
            </a:r>
            <a:endParaRPr lang="en-IN" dirty="0"/>
          </a:p>
        </p:txBody>
      </p:sp>
      <p:sp>
        <p:nvSpPr>
          <p:cNvPr id="13" name="Text Placeholder 11">
            <a:extLst>
              <a:ext uri="{FF2B5EF4-FFF2-40B4-BE49-F238E27FC236}">
                <a16:creationId xmlns:a16="http://schemas.microsoft.com/office/drawing/2014/main" id="{3C8AEEC5-023A-4928-B46E-B6E3B466D96B}"/>
              </a:ext>
            </a:extLst>
          </p:cNvPr>
          <p:cNvSpPr>
            <a:spLocks noGrp="1"/>
          </p:cNvSpPr>
          <p:nvPr>
            <p:ph type="body" sz="quarter" idx="11" hasCustomPrompt="1"/>
          </p:nvPr>
        </p:nvSpPr>
        <p:spPr>
          <a:xfrm>
            <a:off x="9660467" y="6441540"/>
            <a:ext cx="1786467" cy="164034"/>
          </a:xfrm>
          <a:prstGeom prst="rect">
            <a:avLst/>
          </a:prstGeom>
        </p:spPr>
        <p:txBody>
          <a:bodyPr vert="horz" wrap="square" lIns="0" tIns="21478" rIns="0" bIns="0" rtlCol="0">
            <a:spAutoFit/>
          </a:bodyPr>
          <a:lstStyle>
            <a:lvl1pPr marL="0" indent="0">
              <a:buNone/>
              <a:defRPr lang="en-US" sz="1000" spc="-19" smtClean="0">
                <a:solidFill>
                  <a:srgbClr val="231F20"/>
                </a:solidFill>
                <a:latin typeface="Poppins" panose="00000500000000000000" pitchFamily="50" charset="0"/>
                <a:cs typeface="Poppins" panose="00000500000000000000" pitchFamily="50" charset="0"/>
              </a:defRPr>
            </a:lvl1pPr>
            <a:lvl2pPr marL="228600" indent="0">
              <a:buNone/>
              <a:defRPr lang="en-US" sz="1800" smtClean="0"/>
            </a:lvl2pPr>
            <a:lvl3pPr marL="685800" indent="0">
              <a:buNone/>
              <a:defRPr lang="en-US" sz="1800" smtClean="0"/>
            </a:lvl3pPr>
            <a:lvl4pPr marL="1143000" indent="0">
              <a:buNone/>
              <a:defRPr lang="en-US" smtClean="0"/>
            </a:lvl4pPr>
            <a:lvl5pPr marL="1600200" indent="0">
              <a:buNone/>
              <a:defRPr lang="en-IN"/>
            </a:lvl5pPr>
          </a:lstStyle>
          <a:p>
            <a:pPr marL="0" lvl="0">
              <a:spcBef>
                <a:spcPts val="169"/>
              </a:spcBef>
            </a:pPr>
            <a:r>
              <a:rPr lang="en-US" dirty="0"/>
              <a:t>Click to add your email ID</a:t>
            </a:r>
            <a:endParaRPr lang="en-IN" dirty="0"/>
          </a:p>
        </p:txBody>
      </p:sp>
    </p:spTree>
    <p:extLst>
      <p:ext uri="{BB962C8B-B14F-4D97-AF65-F5344CB8AC3E}">
        <p14:creationId xmlns:p14="http://schemas.microsoft.com/office/powerpoint/2010/main" val="27445973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hank you - USA HQ">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3ACAB19B-63C2-49A9-BFE9-38ABC688855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5284020"/>
            <a:ext cx="12192000" cy="1573980"/>
          </a:xfrm>
          <a:prstGeom prst="rect">
            <a:avLst/>
          </a:prstGeom>
        </p:spPr>
      </p:pic>
      <p:sp>
        <p:nvSpPr>
          <p:cNvPr id="4" name="TextBox 3">
            <a:extLst>
              <a:ext uri="{FF2B5EF4-FFF2-40B4-BE49-F238E27FC236}">
                <a16:creationId xmlns:a16="http://schemas.microsoft.com/office/drawing/2014/main" id="{59C99FF1-5590-4EB8-A544-4BA4BA642912}"/>
              </a:ext>
            </a:extLst>
          </p:cNvPr>
          <p:cNvSpPr txBox="1"/>
          <p:nvPr userDrawn="1"/>
        </p:nvSpPr>
        <p:spPr>
          <a:xfrm>
            <a:off x="10141459" y="5385239"/>
            <a:ext cx="1598515" cy="276999"/>
          </a:xfrm>
          <a:prstGeom prst="rect">
            <a:avLst/>
          </a:prstGeom>
          <a:noFill/>
        </p:spPr>
        <p:txBody>
          <a:bodyPr wrap="none" rtlCol="0">
            <a:spAutoFit/>
          </a:bodyPr>
          <a:lstStyle/>
          <a:p>
            <a:pPr algn="ctr"/>
            <a:r>
              <a:rPr lang="en-US" sz="1200" b="1" dirty="0">
                <a:solidFill>
                  <a:schemeClr val="bg1"/>
                </a:solidFill>
                <a:latin typeface="Poppins ExtraBold" panose="00000900000000000000" pitchFamily="2" charset="0"/>
                <a:cs typeface="Poppins ExtraBold" panose="00000900000000000000" pitchFamily="2" charset="0"/>
              </a:rPr>
              <a:t>#BeyondPossible</a:t>
            </a:r>
            <a:endParaRPr lang="en-IN" sz="1200" b="1" dirty="0">
              <a:solidFill>
                <a:schemeClr val="bg1"/>
              </a:solidFill>
              <a:latin typeface="Poppins ExtraBold" panose="00000900000000000000" pitchFamily="2" charset="0"/>
              <a:cs typeface="Poppins ExtraBold" panose="00000900000000000000" pitchFamily="2" charset="0"/>
            </a:endParaRPr>
          </a:p>
        </p:txBody>
      </p:sp>
      <p:sp>
        <p:nvSpPr>
          <p:cNvPr id="5" name="TextBox 4">
            <a:extLst>
              <a:ext uri="{FF2B5EF4-FFF2-40B4-BE49-F238E27FC236}">
                <a16:creationId xmlns:a16="http://schemas.microsoft.com/office/drawing/2014/main" id="{980DEB8F-CCB6-4F1A-A13A-CBF7D1946E36}"/>
              </a:ext>
            </a:extLst>
          </p:cNvPr>
          <p:cNvSpPr txBox="1"/>
          <p:nvPr userDrawn="1"/>
        </p:nvSpPr>
        <p:spPr>
          <a:xfrm>
            <a:off x="2835685" y="2492924"/>
            <a:ext cx="6520631" cy="830997"/>
          </a:xfrm>
          <a:prstGeom prst="rect">
            <a:avLst/>
          </a:prstGeom>
          <a:noFill/>
        </p:spPr>
        <p:txBody>
          <a:bodyPr wrap="square" rtlCol="0">
            <a:spAutoFit/>
          </a:bodyPr>
          <a:lstStyle/>
          <a:p>
            <a:pPr algn="ctr"/>
            <a:r>
              <a:rPr lang="en-IN" sz="4800" b="1" dirty="0">
                <a:latin typeface="Poppins" panose="00000500000000000000" pitchFamily="50" charset="0"/>
                <a:cs typeface="Poppins" panose="00000500000000000000" pitchFamily="50" charset="0"/>
              </a:rPr>
              <a:t>Thank You</a:t>
            </a:r>
          </a:p>
        </p:txBody>
      </p:sp>
      <p:sp>
        <p:nvSpPr>
          <p:cNvPr id="6" name="object 29">
            <a:extLst>
              <a:ext uri="{FF2B5EF4-FFF2-40B4-BE49-F238E27FC236}">
                <a16:creationId xmlns:a16="http://schemas.microsoft.com/office/drawing/2014/main" id="{AB470E87-C844-4156-8E92-18723B1D5A75}"/>
              </a:ext>
            </a:extLst>
          </p:cNvPr>
          <p:cNvSpPr txBox="1"/>
          <p:nvPr userDrawn="1"/>
        </p:nvSpPr>
        <p:spPr>
          <a:xfrm>
            <a:off x="2069356" y="6265511"/>
            <a:ext cx="3767410" cy="322235"/>
          </a:xfrm>
          <a:prstGeom prst="rect">
            <a:avLst/>
          </a:prstGeom>
        </p:spPr>
        <p:txBody>
          <a:bodyPr vert="horz" wrap="square" lIns="0" tIns="14319" rIns="0" bIns="0" rtlCol="0">
            <a:spAutoFit/>
          </a:bodyPr>
          <a:lstStyle/>
          <a:p>
            <a:r>
              <a:rPr lang="fr-FR" sz="1000" dirty="0">
                <a:effectLst/>
                <a:latin typeface="Poppins" panose="00000500000000000000" pitchFamily="50" charset="0"/>
                <a:cs typeface="Poppins" panose="00000500000000000000" pitchFamily="50" charset="0"/>
              </a:rPr>
              <a:t>1900 Camden Avenue, #66,</a:t>
            </a:r>
          </a:p>
          <a:p>
            <a:r>
              <a:rPr lang="fr-FR" sz="1000" dirty="0">
                <a:effectLst/>
                <a:latin typeface="Poppins" panose="00000500000000000000" pitchFamily="50" charset="0"/>
                <a:cs typeface="Poppins" panose="00000500000000000000" pitchFamily="50" charset="0"/>
              </a:rPr>
              <a:t>San Jose, CA 95124.</a:t>
            </a:r>
            <a:endParaRPr lang="en-US" sz="1000" dirty="0">
              <a:effectLst/>
              <a:latin typeface="Poppins" panose="00000500000000000000" pitchFamily="50" charset="0"/>
              <a:cs typeface="Poppins" panose="00000500000000000000" pitchFamily="50" charset="0"/>
            </a:endParaRPr>
          </a:p>
        </p:txBody>
      </p:sp>
      <p:sp>
        <p:nvSpPr>
          <p:cNvPr id="9" name="object 21">
            <a:extLst>
              <a:ext uri="{FF2B5EF4-FFF2-40B4-BE49-F238E27FC236}">
                <a16:creationId xmlns:a16="http://schemas.microsoft.com/office/drawing/2014/main" id="{2002698A-E811-41DE-8B56-DC17E230969E}"/>
              </a:ext>
            </a:extLst>
          </p:cNvPr>
          <p:cNvSpPr txBox="1">
            <a:spLocks/>
          </p:cNvSpPr>
          <p:nvPr userDrawn="1"/>
        </p:nvSpPr>
        <p:spPr>
          <a:xfrm>
            <a:off x="2069356" y="6031802"/>
            <a:ext cx="3099147" cy="177648"/>
          </a:xfrm>
          <a:prstGeom prst="rect">
            <a:avLst/>
          </a:prstGeom>
        </p:spPr>
        <p:txBody>
          <a:bodyPr vert="horz" wrap="square" lIns="0" tIns="15910" rIns="0" bIns="0" rtlCol="0">
            <a:spAutoFit/>
          </a:bodyPr>
          <a:lstStyle>
            <a:lvl1pPr>
              <a:defRPr sz="3257" b="1" i="0">
                <a:solidFill>
                  <a:schemeClr val="bg1"/>
                </a:solidFill>
                <a:latin typeface="Montserrat"/>
                <a:ea typeface="+mj-ea"/>
                <a:cs typeface="Montserrat"/>
              </a:defRPr>
            </a:lvl1pPr>
          </a:lstStyle>
          <a:p>
            <a:pPr marL="15909">
              <a:spcBef>
                <a:spcPts val="125"/>
              </a:spcBef>
            </a:pPr>
            <a:r>
              <a:rPr lang="en-US" sz="1050" kern="0" dirty="0" err="1">
                <a:solidFill>
                  <a:srgbClr val="231F20"/>
                </a:solidFill>
                <a:latin typeface="Poppins" panose="00000500000000000000" pitchFamily="50" charset="0"/>
                <a:cs typeface="Poppins" panose="00000500000000000000" pitchFamily="50" charset="0"/>
              </a:rPr>
              <a:t>Tredence</a:t>
            </a:r>
            <a:r>
              <a:rPr lang="en-US" sz="1050" kern="0" dirty="0">
                <a:solidFill>
                  <a:srgbClr val="231F20"/>
                </a:solidFill>
                <a:latin typeface="Poppins" panose="00000500000000000000" pitchFamily="50" charset="0"/>
                <a:cs typeface="Poppins" panose="00000500000000000000" pitchFamily="50" charset="0"/>
              </a:rPr>
              <a:t> Inc.</a:t>
            </a:r>
          </a:p>
        </p:txBody>
      </p:sp>
      <p:sp>
        <p:nvSpPr>
          <p:cNvPr id="14" name="object 30">
            <a:extLst>
              <a:ext uri="{FF2B5EF4-FFF2-40B4-BE49-F238E27FC236}">
                <a16:creationId xmlns:a16="http://schemas.microsoft.com/office/drawing/2014/main" id="{45A2CB95-4311-4B87-A6D3-F14D1F2D1BF2}"/>
              </a:ext>
            </a:extLst>
          </p:cNvPr>
          <p:cNvSpPr txBox="1"/>
          <p:nvPr userDrawn="1"/>
        </p:nvSpPr>
        <p:spPr>
          <a:xfrm>
            <a:off x="9152208" y="6267687"/>
            <a:ext cx="508259" cy="175576"/>
          </a:xfrm>
          <a:prstGeom prst="rect">
            <a:avLst/>
          </a:prstGeom>
        </p:spPr>
        <p:txBody>
          <a:bodyPr vert="horz" wrap="square" lIns="0" tIns="21478" rIns="0" bIns="0" rtlCol="0">
            <a:spAutoFit/>
          </a:bodyPr>
          <a:lstStyle/>
          <a:p>
            <a:pPr>
              <a:spcBef>
                <a:spcPts val="169"/>
              </a:spcBef>
            </a:pPr>
            <a:r>
              <a:rPr lang="en-IN" sz="1000" spc="-19" dirty="0">
                <a:solidFill>
                  <a:srgbClr val="231F20"/>
                </a:solidFill>
                <a:latin typeface="Poppins" panose="00000500000000000000" pitchFamily="50" charset="0"/>
                <a:cs typeface="Poppins" panose="00000500000000000000" pitchFamily="50" charset="0"/>
              </a:rPr>
              <a:t>Mobile:</a:t>
            </a:r>
            <a:endParaRPr sz="1000" dirty="0">
              <a:latin typeface="Poppins" panose="00000500000000000000" pitchFamily="50" charset="0"/>
              <a:cs typeface="Poppins" panose="00000500000000000000" pitchFamily="50" charset="0"/>
            </a:endParaRPr>
          </a:p>
        </p:txBody>
      </p:sp>
      <p:sp>
        <p:nvSpPr>
          <p:cNvPr id="15" name="object 31">
            <a:extLst>
              <a:ext uri="{FF2B5EF4-FFF2-40B4-BE49-F238E27FC236}">
                <a16:creationId xmlns:a16="http://schemas.microsoft.com/office/drawing/2014/main" id="{24BDDFED-4199-465E-B9AB-0A8261FCCEC7}"/>
              </a:ext>
            </a:extLst>
          </p:cNvPr>
          <p:cNvSpPr txBox="1"/>
          <p:nvPr userDrawn="1"/>
        </p:nvSpPr>
        <p:spPr>
          <a:xfrm>
            <a:off x="9194543" y="6435769"/>
            <a:ext cx="440525" cy="175576"/>
          </a:xfrm>
          <a:prstGeom prst="rect">
            <a:avLst/>
          </a:prstGeom>
        </p:spPr>
        <p:txBody>
          <a:bodyPr vert="horz" wrap="square" lIns="0" tIns="21478" rIns="0" bIns="0" rtlCol="0">
            <a:spAutoFit/>
          </a:bodyPr>
          <a:lstStyle/>
          <a:p>
            <a:pPr>
              <a:spcBef>
                <a:spcPts val="169"/>
              </a:spcBef>
            </a:pPr>
            <a:r>
              <a:rPr lang="en-IN" sz="1000" spc="25" dirty="0">
                <a:solidFill>
                  <a:srgbClr val="231F20"/>
                </a:solidFill>
                <a:latin typeface="Poppins" panose="00000500000000000000" pitchFamily="50" charset="0"/>
                <a:cs typeface="Poppins" panose="00000500000000000000" pitchFamily="50" charset="0"/>
              </a:rPr>
              <a:t>Email:</a:t>
            </a:r>
            <a:endParaRPr sz="1000" dirty="0">
              <a:latin typeface="Poppins" panose="00000500000000000000" pitchFamily="50" charset="0"/>
              <a:cs typeface="Poppins" panose="00000500000000000000" pitchFamily="50" charset="0"/>
            </a:endParaRPr>
          </a:p>
        </p:txBody>
      </p:sp>
      <p:sp>
        <p:nvSpPr>
          <p:cNvPr id="16" name="object 21">
            <a:extLst>
              <a:ext uri="{FF2B5EF4-FFF2-40B4-BE49-F238E27FC236}">
                <a16:creationId xmlns:a16="http://schemas.microsoft.com/office/drawing/2014/main" id="{F2B1623C-BC6C-4356-BE23-DEE70F76EB31}"/>
              </a:ext>
            </a:extLst>
          </p:cNvPr>
          <p:cNvSpPr txBox="1">
            <a:spLocks/>
          </p:cNvSpPr>
          <p:nvPr userDrawn="1"/>
        </p:nvSpPr>
        <p:spPr>
          <a:xfrm>
            <a:off x="9152208" y="6031802"/>
            <a:ext cx="1663549" cy="177648"/>
          </a:xfrm>
          <a:prstGeom prst="rect">
            <a:avLst/>
          </a:prstGeom>
        </p:spPr>
        <p:txBody>
          <a:bodyPr vert="horz" wrap="square" lIns="0" tIns="15910" rIns="0" bIns="0" rtlCol="0">
            <a:spAutoFit/>
          </a:bodyPr>
          <a:lstStyle>
            <a:lvl1pPr>
              <a:defRPr sz="3257" b="1" i="0">
                <a:solidFill>
                  <a:schemeClr val="bg1"/>
                </a:solidFill>
                <a:latin typeface="Montserrat"/>
                <a:ea typeface="+mj-ea"/>
                <a:cs typeface="Montserrat"/>
              </a:defRPr>
            </a:lvl1pPr>
          </a:lstStyle>
          <a:p>
            <a:pPr marL="15909">
              <a:spcBef>
                <a:spcPts val="125"/>
              </a:spcBef>
            </a:pPr>
            <a:r>
              <a:rPr lang="en-US" sz="1050" kern="0" dirty="0">
                <a:solidFill>
                  <a:srgbClr val="231F20"/>
                </a:solidFill>
                <a:latin typeface="Poppins" panose="00000500000000000000" pitchFamily="50" charset="0"/>
                <a:cs typeface="Poppins" panose="00000500000000000000" pitchFamily="50" charset="0"/>
              </a:rPr>
              <a:t>CONTACT DETAILS</a:t>
            </a:r>
          </a:p>
        </p:txBody>
      </p:sp>
      <p:sp>
        <p:nvSpPr>
          <p:cNvPr id="17" name="Text Placeholder 11">
            <a:extLst>
              <a:ext uri="{FF2B5EF4-FFF2-40B4-BE49-F238E27FC236}">
                <a16:creationId xmlns:a16="http://schemas.microsoft.com/office/drawing/2014/main" id="{41ED0316-68B6-44B7-90EC-023AB64C88F0}"/>
              </a:ext>
            </a:extLst>
          </p:cNvPr>
          <p:cNvSpPr>
            <a:spLocks noGrp="1"/>
          </p:cNvSpPr>
          <p:nvPr>
            <p:ph type="body" sz="quarter" idx="10" hasCustomPrompt="1"/>
          </p:nvPr>
        </p:nvSpPr>
        <p:spPr>
          <a:xfrm>
            <a:off x="9660467" y="6273458"/>
            <a:ext cx="1786467" cy="164034"/>
          </a:xfrm>
          <a:prstGeom prst="rect">
            <a:avLst/>
          </a:prstGeom>
        </p:spPr>
        <p:txBody>
          <a:bodyPr vert="horz" wrap="square" lIns="0" tIns="21478" rIns="0" bIns="0" rtlCol="0">
            <a:spAutoFit/>
          </a:bodyPr>
          <a:lstStyle>
            <a:lvl1pPr marL="0" indent="0">
              <a:buNone/>
              <a:defRPr lang="en-US" sz="1000" spc="-19" smtClean="0">
                <a:solidFill>
                  <a:srgbClr val="231F20"/>
                </a:solidFill>
                <a:latin typeface="Poppins" panose="00000500000000000000" pitchFamily="50" charset="0"/>
                <a:cs typeface="Poppins" panose="00000500000000000000" pitchFamily="50" charset="0"/>
              </a:defRPr>
            </a:lvl1pPr>
            <a:lvl2pPr marL="228600" indent="0">
              <a:buNone/>
              <a:defRPr lang="en-US" sz="1800" smtClean="0"/>
            </a:lvl2pPr>
            <a:lvl3pPr marL="685800" indent="0">
              <a:buNone/>
              <a:defRPr lang="en-US" sz="1800" smtClean="0"/>
            </a:lvl3pPr>
            <a:lvl4pPr marL="1143000" indent="0">
              <a:buNone/>
              <a:defRPr lang="en-US" smtClean="0"/>
            </a:lvl4pPr>
            <a:lvl5pPr marL="1600200" indent="0">
              <a:buNone/>
              <a:defRPr lang="en-IN"/>
            </a:lvl5pPr>
          </a:lstStyle>
          <a:p>
            <a:pPr marL="0" lvl="0">
              <a:spcBef>
                <a:spcPts val="169"/>
              </a:spcBef>
            </a:pPr>
            <a:r>
              <a:rPr lang="en-US" dirty="0"/>
              <a:t>Click to add your number</a:t>
            </a:r>
            <a:endParaRPr lang="en-IN" dirty="0"/>
          </a:p>
        </p:txBody>
      </p:sp>
      <p:sp>
        <p:nvSpPr>
          <p:cNvPr id="18" name="Text Placeholder 11">
            <a:extLst>
              <a:ext uri="{FF2B5EF4-FFF2-40B4-BE49-F238E27FC236}">
                <a16:creationId xmlns:a16="http://schemas.microsoft.com/office/drawing/2014/main" id="{CF8A4F0F-1163-4950-A0F2-D0B7E189D3CF}"/>
              </a:ext>
            </a:extLst>
          </p:cNvPr>
          <p:cNvSpPr>
            <a:spLocks noGrp="1"/>
          </p:cNvSpPr>
          <p:nvPr>
            <p:ph type="body" sz="quarter" idx="11" hasCustomPrompt="1"/>
          </p:nvPr>
        </p:nvSpPr>
        <p:spPr>
          <a:xfrm>
            <a:off x="9660467" y="6441540"/>
            <a:ext cx="1786467" cy="164034"/>
          </a:xfrm>
          <a:prstGeom prst="rect">
            <a:avLst/>
          </a:prstGeom>
        </p:spPr>
        <p:txBody>
          <a:bodyPr vert="horz" wrap="square" lIns="0" tIns="21478" rIns="0" bIns="0" rtlCol="0">
            <a:spAutoFit/>
          </a:bodyPr>
          <a:lstStyle>
            <a:lvl1pPr marL="0" indent="0">
              <a:buNone/>
              <a:defRPr lang="en-US" sz="1000" spc="-19" smtClean="0">
                <a:solidFill>
                  <a:srgbClr val="231F20"/>
                </a:solidFill>
                <a:latin typeface="Poppins" panose="00000500000000000000" pitchFamily="50" charset="0"/>
                <a:cs typeface="Poppins" panose="00000500000000000000" pitchFamily="50" charset="0"/>
              </a:defRPr>
            </a:lvl1pPr>
            <a:lvl2pPr marL="228600" indent="0">
              <a:buNone/>
              <a:defRPr lang="en-US" sz="1800" smtClean="0"/>
            </a:lvl2pPr>
            <a:lvl3pPr marL="685800" indent="0">
              <a:buNone/>
              <a:defRPr lang="en-US" sz="1800" smtClean="0"/>
            </a:lvl3pPr>
            <a:lvl4pPr marL="1143000" indent="0">
              <a:buNone/>
              <a:defRPr lang="en-US" smtClean="0"/>
            </a:lvl4pPr>
            <a:lvl5pPr marL="1600200" indent="0">
              <a:buNone/>
              <a:defRPr lang="en-IN"/>
            </a:lvl5pPr>
          </a:lstStyle>
          <a:p>
            <a:pPr marL="0" lvl="0">
              <a:spcBef>
                <a:spcPts val="169"/>
              </a:spcBef>
            </a:pPr>
            <a:r>
              <a:rPr lang="en-US" dirty="0"/>
              <a:t>Click to add your email ID</a:t>
            </a:r>
            <a:endParaRPr lang="en-IN" dirty="0"/>
          </a:p>
        </p:txBody>
      </p:sp>
    </p:spTree>
    <p:extLst>
      <p:ext uri="{BB962C8B-B14F-4D97-AF65-F5344CB8AC3E}">
        <p14:creationId xmlns:p14="http://schemas.microsoft.com/office/powerpoint/2010/main" val="32001098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Thank you - Canada">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3ACAB19B-63C2-49A9-BFE9-38ABC688855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5284020"/>
            <a:ext cx="12192000" cy="1573980"/>
          </a:xfrm>
          <a:prstGeom prst="rect">
            <a:avLst/>
          </a:prstGeom>
        </p:spPr>
      </p:pic>
      <p:sp>
        <p:nvSpPr>
          <p:cNvPr id="4" name="TextBox 3">
            <a:extLst>
              <a:ext uri="{FF2B5EF4-FFF2-40B4-BE49-F238E27FC236}">
                <a16:creationId xmlns:a16="http://schemas.microsoft.com/office/drawing/2014/main" id="{59C99FF1-5590-4EB8-A544-4BA4BA642912}"/>
              </a:ext>
            </a:extLst>
          </p:cNvPr>
          <p:cNvSpPr txBox="1"/>
          <p:nvPr userDrawn="1"/>
        </p:nvSpPr>
        <p:spPr>
          <a:xfrm>
            <a:off x="10141459" y="5385239"/>
            <a:ext cx="1598515" cy="276999"/>
          </a:xfrm>
          <a:prstGeom prst="rect">
            <a:avLst/>
          </a:prstGeom>
          <a:noFill/>
        </p:spPr>
        <p:txBody>
          <a:bodyPr wrap="none" rtlCol="0">
            <a:spAutoFit/>
          </a:bodyPr>
          <a:lstStyle/>
          <a:p>
            <a:pPr algn="ctr"/>
            <a:r>
              <a:rPr lang="en-US" sz="1200" b="1" dirty="0">
                <a:solidFill>
                  <a:schemeClr val="bg1"/>
                </a:solidFill>
                <a:latin typeface="Poppins ExtraBold" panose="00000900000000000000" pitchFamily="2" charset="0"/>
                <a:cs typeface="Poppins ExtraBold" panose="00000900000000000000" pitchFamily="2" charset="0"/>
              </a:rPr>
              <a:t>#BeyondPossible</a:t>
            </a:r>
            <a:endParaRPr lang="en-IN" sz="1200" b="1" dirty="0">
              <a:solidFill>
                <a:schemeClr val="bg1"/>
              </a:solidFill>
              <a:latin typeface="Poppins ExtraBold" panose="00000900000000000000" pitchFamily="2" charset="0"/>
              <a:cs typeface="Poppins ExtraBold" panose="00000900000000000000" pitchFamily="2" charset="0"/>
            </a:endParaRPr>
          </a:p>
        </p:txBody>
      </p:sp>
      <p:sp>
        <p:nvSpPr>
          <p:cNvPr id="5" name="TextBox 4">
            <a:extLst>
              <a:ext uri="{FF2B5EF4-FFF2-40B4-BE49-F238E27FC236}">
                <a16:creationId xmlns:a16="http://schemas.microsoft.com/office/drawing/2014/main" id="{980DEB8F-CCB6-4F1A-A13A-CBF7D1946E36}"/>
              </a:ext>
            </a:extLst>
          </p:cNvPr>
          <p:cNvSpPr txBox="1"/>
          <p:nvPr userDrawn="1"/>
        </p:nvSpPr>
        <p:spPr>
          <a:xfrm>
            <a:off x="2835685" y="2492924"/>
            <a:ext cx="6520631" cy="830997"/>
          </a:xfrm>
          <a:prstGeom prst="rect">
            <a:avLst/>
          </a:prstGeom>
          <a:noFill/>
        </p:spPr>
        <p:txBody>
          <a:bodyPr wrap="square" rtlCol="0">
            <a:spAutoFit/>
          </a:bodyPr>
          <a:lstStyle/>
          <a:p>
            <a:pPr algn="ctr"/>
            <a:r>
              <a:rPr lang="en-IN" sz="4800" b="1" dirty="0">
                <a:latin typeface="Poppins" panose="00000500000000000000" pitchFamily="50" charset="0"/>
                <a:cs typeface="Poppins" panose="00000500000000000000" pitchFamily="50" charset="0"/>
              </a:rPr>
              <a:t>Thank You</a:t>
            </a:r>
          </a:p>
        </p:txBody>
      </p:sp>
      <p:sp>
        <p:nvSpPr>
          <p:cNvPr id="6" name="object 29">
            <a:extLst>
              <a:ext uri="{FF2B5EF4-FFF2-40B4-BE49-F238E27FC236}">
                <a16:creationId xmlns:a16="http://schemas.microsoft.com/office/drawing/2014/main" id="{AB470E87-C844-4156-8E92-18723B1D5A75}"/>
              </a:ext>
            </a:extLst>
          </p:cNvPr>
          <p:cNvSpPr txBox="1"/>
          <p:nvPr userDrawn="1"/>
        </p:nvSpPr>
        <p:spPr>
          <a:xfrm>
            <a:off x="2069356" y="6265511"/>
            <a:ext cx="3767410" cy="476124"/>
          </a:xfrm>
          <a:prstGeom prst="rect">
            <a:avLst/>
          </a:prstGeom>
        </p:spPr>
        <p:txBody>
          <a:bodyPr vert="horz" wrap="square" lIns="0" tIns="14319" rIns="0" bIns="0" rtlCol="0">
            <a:spAutoFit/>
          </a:bodyPr>
          <a:lstStyle/>
          <a:p>
            <a:r>
              <a:rPr lang="en-US" sz="1000" dirty="0">
                <a:effectLst/>
                <a:latin typeface="Poppins" panose="00000500000000000000" pitchFamily="50" charset="0"/>
                <a:cs typeface="Poppins" panose="00000500000000000000" pitchFamily="50" charset="0"/>
              </a:rPr>
              <a:t>4 Robert Speck Parkway,</a:t>
            </a:r>
          </a:p>
          <a:p>
            <a:r>
              <a:rPr lang="en-US" sz="1000" dirty="0">
                <a:effectLst/>
                <a:latin typeface="Poppins" panose="00000500000000000000" pitchFamily="50" charset="0"/>
                <a:cs typeface="Poppins" panose="00000500000000000000" pitchFamily="50" charset="0"/>
              </a:rPr>
              <a:t>15th Floor,</a:t>
            </a:r>
          </a:p>
          <a:p>
            <a:r>
              <a:rPr lang="en-US" sz="1000" dirty="0">
                <a:effectLst/>
                <a:latin typeface="Poppins" panose="00000500000000000000" pitchFamily="50" charset="0"/>
                <a:cs typeface="Poppins" panose="00000500000000000000" pitchFamily="50" charset="0"/>
              </a:rPr>
              <a:t>Mississauga, ON L4Z 1S1</a:t>
            </a:r>
          </a:p>
        </p:txBody>
      </p:sp>
      <p:sp>
        <p:nvSpPr>
          <p:cNvPr id="9" name="object 21">
            <a:extLst>
              <a:ext uri="{FF2B5EF4-FFF2-40B4-BE49-F238E27FC236}">
                <a16:creationId xmlns:a16="http://schemas.microsoft.com/office/drawing/2014/main" id="{2002698A-E811-41DE-8B56-DC17E230969E}"/>
              </a:ext>
            </a:extLst>
          </p:cNvPr>
          <p:cNvSpPr txBox="1">
            <a:spLocks/>
          </p:cNvSpPr>
          <p:nvPr userDrawn="1"/>
        </p:nvSpPr>
        <p:spPr>
          <a:xfrm>
            <a:off x="2069356" y="6031802"/>
            <a:ext cx="3099147" cy="177648"/>
          </a:xfrm>
          <a:prstGeom prst="rect">
            <a:avLst/>
          </a:prstGeom>
        </p:spPr>
        <p:txBody>
          <a:bodyPr vert="horz" wrap="square" lIns="0" tIns="15910" rIns="0" bIns="0" rtlCol="0">
            <a:spAutoFit/>
          </a:bodyPr>
          <a:lstStyle>
            <a:lvl1pPr>
              <a:defRPr sz="3257" b="1" i="0">
                <a:solidFill>
                  <a:schemeClr val="bg1"/>
                </a:solidFill>
                <a:latin typeface="Montserrat"/>
                <a:ea typeface="+mj-ea"/>
                <a:cs typeface="Montserrat"/>
              </a:defRPr>
            </a:lvl1pPr>
          </a:lstStyle>
          <a:p>
            <a:pPr marL="15909">
              <a:spcBef>
                <a:spcPts val="125"/>
              </a:spcBef>
            </a:pPr>
            <a:r>
              <a:rPr lang="en-US" sz="1050" kern="0" dirty="0" err="1">
                <a:solidFill>
                  <a:srgbClr val="231F20"/>
                </a:solidFill>
                <a:latin typeface="Poppins" panose="00000500000000000000" pitchFamily="50" charset="0"/>
                <a:cs typeface="Poppins" panose="00000500000000000000" pitchFamily="50" charset="0"/>
              </a:rPr>
              <a:t>Tredence</a:t>
            </a:r>
            <a:r>
              <a:rPr lang="en-US" sz="1050" kern="0" dirty="0">
                <a:solidFill>
                  <a:srgbClr val="231F20"/>
                </a:solidFill>
                <a:latin typeface="Poppins" panose="00000500000000000000" pitchFamily="50" charset="0"/>
                <a:cs typeface="Poppins" panose="00000500000000000000" pitchFamily="50" charset="0"/>
              </a:rPr>
              <a:t> Canada Inc.</a:t>
            </a:r>
          </a:p>
        </p:txBody>
      </p:sp>
      <p:sp>
        <p:nvSpPr>
          <p:cNvPr id="14" name="object 30">
            <a:extLst>
              <a:ext uri="{FF2B5EF4-FFF2-40B4-BE49-F238E27FC236}">
                <a16:creationId xmlns:a16="http://schemas.microsoft.com/office/drawing/2014/main" id="{45A2CB95-4311-4B87-A6D3-F14D1F2D1BF2}"/>
              </a:ext>
            </a:extLst>
          </p:cNvPr>
          <p:cNvSpPr txBox="1"/>
          <p:nvPr userDrawn="1"/>
        </p:nvSpPr>
        <p:spPr>
          <a:xfrm>
            <a:off x="9152208" y="6267687"/>
            <a:ext cx="508259" cy="175576"/>
          </a:xfrm>
          <a:prstGeom prst="rect">
            <a:avLst/>
          </a:prstGeom>
        </p:spPr>
        <p:txBody>
          <a:bodyPr vert="horz" wrap="square" lIns="0" tIns="21478" rIns="0" bIns="0" rtlCol="0">
            <a:spAutoFit/>
          </a:bodyPr>
          <a:lstStyle/>
          <a:p>
            <a:pPr>
              <a:spcBef>
                <a:spcPts val="169"/>
              </a:spcBef>
            </a:pPr>
            <a:r>
              <a:rPr lang="en-IN" sz="1000" spc="-19" dirty="0">
                <a:solidFill>
                  <a:srgbClr val="231F20"/>
                </a:solidFill>
                <a:latin typeface="Poppins" panose="00000500000000000000" pitchFamily="50" charset="0"/>
                <a:cs typeface="Poppins" panose="00000500000000000000" pitchFamily="50" charset="0"/>
              </a:rPr>
              <a:t>Mobile:</a:t>
            </a:r>
            <a:endParaRPr sz="1000" dirty="0">
              <a:latin typeface="Poppins" panose="00000500000000000000" pitchFamily="50" charset="0"/>
              <a:cs typeface="Poppins" panose="00000500000000000000" pitchFamily="50" charset="0"/>
            </a:endParaRPr>
          </a:p>
        </p:txBody>
      </p:sp>
      <p:sp>
        <p:nvSpPr>
          <p:cNvPr id="15" name="object 31">
            <a:extLst>
              <a:ext uri="{FF2B5EF4-FFF2-40B4-BE49-F238E27FC236}">
                <a16:creationId xmlns:a16="http://schemas.microsoft.com/office/drawing/2014/main" id="{24BDDFED-4199-465E-B9AB-0A8261FCCEC7}"/>
              </a:ext>
            </a:extLst>
          </p:cNvPr>
          <p:cNvSpPr txBox="1"/>
          <p:nvPr userDrawn="1"/>
        </p:nvSpPr>
        <p:spPr>
          <a:xfrm>
            <a:off x="9194543" y="6435769"/>
            <a:ext cx="440525" cy="175576"/>
          </a:xfrm>
          <a:prstGeom prst="rect">
            <a:avLst/>
          </a:prstGeom>
        </p:spPr>
        <p:txBody>
          <a:bodyPr vert="horz" wrap="square" lIns="0" tIns="21478" rIns="0" bIns="0" rtlCol="0">
            <a:spAutoFit/>
          </a:bodyPr>
          <a:lstStyle/>
          <a:p>
            <a:pPr>
              <a:spcBef>
                <a:spcPts val="169"/>
              </a:spcBef>
            </a:pPr>
            <a:r>
              <a:rPr lang="en-IN" sz="1000" spc="25" dirty="0">
                <a:solidFill>
                  <a:srgbClr val="231F20"/>
                </a:solidFill>
                <a:latin typeface="Poppins" panose="00000500000000000000" pitchFamily="50" charset="0"/>
                <a:cs typeface="Poppins" panose="00000500000000000000" pitchFamily="50" charset="0"/>
              </a:rPr>
              <a:t>Email:</a:t>
            </a:r>
            <a:endParaRPr sz="1000" dirty="0">
              <a:latin typeface="Poppins" panose="00000500000000000000" pitchFamily="50" charset="0"/>
              <a:cs typeface="Poppins" panose="00000500000000000000" pitchFamily="50" charset="0"/>
            </a:endParaRPr>
          </a:p>
        </p:txBody>
      </p:sp>
      <p:sp>
        <p:nvSpPr>
          <p:cNvPr id="16" name="object 21">
            <a:extLst>
              <a:ext uri="{FF2B5EF4-FFF2-40B4-BE49-F238E27FC236}">
                <a16:creationId xmlns:a16="http://schemas.microsoft.com/office/drawing/2014/main" id="{F2B1623C-BC6C-4356-BE23-DEE70F76EB31}"/>
              </a:ext>
            </a:extLst>
          </p:cNvPr>
          <p:cNvSpPr txBox="1">
            <a:spLocks/>
          </p:cNvSpPr>
          <p:nvPr userDrawn="1"/>
        </p:nvSpPr>
        <p:spPr>
          <a:xfrm>
            <a:off x="9152208" y="6031802"/>
            <a:ext cx="1663549" cy="177648"/>
          </a:xfrm>
          <a:prstGeom prst="rect">
            <a:avLst/>
          </a:prstGeom>
        </p:spPr>
        <p:txBody>
          <a:bodyPr vert="horz" wrap="square" lIns="0" tIns="15910" rIns="0" bIns="0" rtlCol="0">
            <a:spAutoFit/>
          </a:bodyPr>
          <a:lstStyle>
            <a:lvl1pPr>
              <a:defRPr sz="3257" b="1" i="0">
                <a:solidFill>
                  <a:schemeClr val="bg1"/>
                </a:solidFill>
                <a:latin typeface="Montserrat"/>
                <a:ea typeface="+mj-ea"/>
                <a:cs typeface="Montserrat"/>
              </a:defRPr>
            </a:lvl1pPr>
          </a:lstStyle>
          <a:p>
            <a:pPr marL="15909">
              <a:spcBef>
                <a:spcPts val="125"/>
              </a:spcBef>
            </a:pPr>
            <a:r>
              <a:rPr lang="en-US" sz="1050" kern="0" dirty="0">
                <a:solidFill>
                  <a:srgbClr val="231F20"/>
                </a:solidFill>
                <a:latin typeface="Poppins" panose="00000500000000000000" pitchFamily="50" charset="0"/>
                <a:cs typeface="Poppins" panose="00000500000000000000" pitchFamily="50" charset="0"/>
              </a:rPr>
              <a:t>CONTACT DETAILS</a:t>
            </a:r>
          </a:p>
        </p:txBody>
      </p:sp>
      <p:sp>
        <p:nvSpPr>
          <p:cNvPr id="17" name="Text Placeholder 11">
            <a:extLst>
              <a:ext uri="{FF2B5EF4-FFF2-40B4-BE49-F238E27FC236}">
                <a16:creationId xmlns:a16="http://schemas.microsoft.com/office/drawing/2014/main" id="{41ED0316-68B6-44B7-90EC-023AB64C88F0}"/>
              </a:ext>
            </a:extLst>
          </p:cNvPr>
          <p:cNvSpPr>
            <a:spLocks noGrp="1"/>
          </p:cNvSpPr>
          <p:nvPr>
            <p:ph type="body" sz="quarter" idx="10" hasCustomPrompt="1"/>
          </p:nvPr>
        </p:nvSpPr>
        <p:spPr>
          <a:xfrm>
            <a:off x="9660467" y="6273458"/>
            <a:ext cx="1786467" cy="164034"/>
          </a:xfrm>
          <a:prstGeom prst="rect">
            <a:avLst/>
          </a:prstGeom>
        </p:spPr>
        <p:txBody>
          <a:bodyPr vert="horz" wrap="square" lIns="0" tIns="21478" rIns="0" bIns="0" rtlCol="0">
            <a:spAutoFit/>
          </a:bodyPr>
          <a:lstStyle>
            <a:lvl1pPr marL="0" indent="0">
              <a:buNone/>
              <a:defRPr lang="en-US" sz="1000" spc="-19" smtClean="0">
                <a:solidFill>
                  <a:srgbClr val="231F20"/>
                </a:solidFill>
                <a:latin typeface="Poppins" panose="00000500000000000000" pitchFamily="50" charset="0"/>
                <a:cs typeface="Poppins" panose="00000500000000000000" pitchFamily="50" charset="0"/>
              </a:defRPr>
            </a:lvl1pPr>
            <a:lvl2pPr marL="228600" indent="0">
              <a:buNone/>
              <a:defRPr lang="en-US" sz="1800" smtClean="0"/>
            </a:lvl2pPr>
            <a:lvl3pPr marL="685800" indent="0">
              <a:buNone/>
              <a:defRPr lang="en-US" sz="1800" smtClean="0"/>
            </a:lvl3pPr>
            <a:lvl4pPr marL="1143000" indent="0">
              <a:buNone/>
              <a:defRPr lang="en-US" smtClean="0"/>
            </a:lvl4pPr>
            <a:lvl5pPr marL="1600200" indent="0">
              <a:buNone/>
              <a:defRPr lang="en-IN"/>
            </a:lvl5pPr>
          </a:lstStyle>
          <a:p>
            <a:pPr marL="0" lvl="0">
              <a:spcBef>
                <a:spcPts val="169"/>
              </a:spcBef>
            </a:pPr>
            <a:r>
              <a:rPr lang="en-US" dirty="0"/>
              <a:t>Click to add your number</a:t>
            </a:r>
            <a:endParaRPr lang="en-IN" dirty="0"/>
          </a:p>
        </p:txBody>
      </p:sp>
      <p:sp>
        <p:nvSpPr>
          <p:cNvPr id="18" name="Text Placeholder 11">
            <a:extLst>
              <a:ext uri="{FF2B5EF4-FFF2-40B4-BE49-F238E27FC236}">
                <a16:creationId xmlns:a16="http://schemas.microsoft.com/office/drawing/2014/main" id="{CF8A4F0F-1163-4950-A0F2-D0B7E189D3CF}"/>
              </a:ext>
            </a:extLst>
          </p:cNvPr>
          <p:cNvSpPr>
            <a:spLocks noGrp="1"/>
          </p:cNvSpPr>
          <p:nvPr>
            <p:ph type="body" sz="quarter" idx="11" hasCustomPrompt="1"/>
          </p:nvPr>
        </p:nvSpPr>
        <p:spPr>
          <a:xfrm>
            <a:off x="9660467" y="6441540"/>
            <a:ext cx="1786467" cy="164034"/>
          </a:xfrm>
          <a:prstGeom prst="rect">
            <a:avLst/>
          </a:prstGeom>
        </p:spPr>
        <p:txBody>
          <a:bodyPr vert="horz" wrap="square" lIns="0" tIns="21478" rIns="0" bIns="0" rtlCol="0">
            <a:spAutoFit/>
          </a:bodyPr>
          <a:lstStyle>
            <a:lvl1pPr marL="0" indent="0">
              <a:buNone/>
              <a:defRPr lang="en-US" sz="1000" spc="-19" smtClean="0">
                <a:solidFill>
                  <a:srgbClr val="231F20"/>
                </a:solidFill>
                <a:latin typeface="Poppins" panose="00000500000000000000" pitchFamily="50" charset="0"/>
                <a:cs typeface="Poppins" panose="00000500000000000000" pitchFamily="50" charset="0"/>
              </a:defRPr>
            </a:lvl1pPr>
            <a:lvl2pPr marL="228600" indent="0">
              <a:buNone/>
              <a:defRPr lang="en-US" sz="1800" smtClean="0"/>
            </a:lvl2pPr>
            <a:lvl3pPr marL="685800" indent="0">
              <a:buNone/>
              <a:defRPr lang="en-US" sz="1800" smtClean="0"/>
            </a:lvl3pPr>
            <a:lvl4pPr marL="1143000" indent="0">
              <a:buNone/>
              <a:defRPr lang="en-US" smtClean="0"/>
            </a:lvl4pPr>
            <a:lvl5pPr marL="1600200" indent="0">
              <a:buNone/>
              <a:defRPr lang="en-IN"/>
            </a:lvl5pPr>
          </a:lstStyle>
          <a:p>
            <a:pPr marL="0" lvl="0">
              <a:spcBef>
                <a:spcPts val="169"/>
              </a:spcBef>
            </a:pPr>
            <a:r>
              <a:rPr lang="en-US" dirty="0"/>
              <a:t>Click to add your email ID</a:t>
            </a:r>
            <a:endParaRPr lang="en-IN" dirty="0"/>
          </a:p>
        </p:txBody>
      </p:sp>
    </p:spTree>
    <p:extLst>
      <p:ext uri="{BB962C8B-B14F-4D97-AF65-F5344CB8AC3E}">
        <p14:creationId xmlns:p14="http://schemas.microsoft.com/office/powerpoint/2010/main" val="226510531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2_Thank you - Chicago">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3ACAB19B-63C2-49A9-BFE9-38ABC688855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5284020"/>
            <a:ext cx="12192000" cy="1573980"/>
          </a:xfrm>
          <a:prstGeom prst="rect">
            <a:avLst/>
          </a:prstGeom>
        </p:spPr>
      </p:pic>
      <p:sp>
        <p:nvSpPr>
          <p:cNvPr id="4" name="TextBox 3">
            <a:extLst>
              <a:ext uri="{FF2B5EF4-FFF2-40B4-BE49-F238E27FC236}">
                <a16:creationId xmlns:a16="http://schemas.microsoft.com/office/drawing/2014/main" id="{59C99FF1-5590-4EB8-A544-4BA4BA642912}"/>
              </a:ext>
            </a:extLst>
          </p:cNvPr>
          <p:cNvSpPr txBox="1"/>
          <p:nvPr userDrawn="1"/>
        </p:nvSpPr>
        <p:spPr>
          <a:xfrm>
            <a:off x="10141459" y="5385239"/>
            <a:ext cx="1598515" cy="276999"/>
          </a:xfrm>
          <a:prstGeom prst="rect">
            <a:avLst/>
          </a:prstGeom>
          <a:noFill/>
        </p:spPr>
        <p:txBody>
          <a:bodyPr wrap="none" rtlCol="0">
            <a:spAutoFit/>
          </a:bodyPr>
          <a:lstStyle/>
          <a:p>
            <a:pPr algn="ctr"/>
            <a:r>
              <a:rPr lang="en-US" sz="1200" b="1" dirty="0">
                <a:solidFill>
                  <a:schemeClr val="bg1"/>
                </a:solidFill>
                <a:latin typeface="Poppins ExtraBold" panose="00000900000000000000" pitchFamily="2" charset="0"/>
                <a:cs typeface="Poppins ExtraBold" panose="00000900000000000000" pitchFamily="2" charset="0"/>
              </a:rPr>
              <a:t>#BeyondPossible</a:t>
            </a:r>
            <a:endParaRPr lang="en-IN" sz="1200" b="1" dirty="0">
              <a:solidFill>
                <a:schemeClr val="bg1"/>
              </a:solidFill>
              <a:latin typeface="Poppins ExtraBold" panose="00000900000000000000" pitchFamily="2" charset="0"/>
              <a:cs typeface="Poppins ExtraBold" panose="00000900000000000000" pitchFamily="2" charset="0"/>
            </a:endParaRPr>
          </a:p>
        </p:txBody>
      </p:sp>
      <p:sp>
        <p:nvSpPr>
          <p:cNvPr id="5" name="TextBox 4">
            <a:extLst>
              <a:ext uri="{FF2B5EF4-FFF2-40B4-BE49-F238E27FC236}">
                <a16:creationId xmlns:a16="http://schemas.microsoft.com/office/drawing/2014/main" id="{980DEB8F-CCB6-4F1A-A13A-CBF7D1946E36}"/>
              </a:ext>
            </a:extLst>
          </p:cNvPr>
          <p:cNvSpPr txBox="1"/>
          <p:nvPr userDrawn="1"/>
        </p:nvSpPr>
        <p:spPr>
          <a:xfrm>
            <a:off x="2835685" y="2492924"/>
            <a:ext cx="6520631" cy="830997"/>
          </a:xfrm>
          <a:prstGeom prst="rect">
            <a:avLst/>
          </a:prstGeom>
          <a:noFill/>
        </p:spPr>
        <p:txBody>
          <a:bodyPr wrap="square" rtlCol="0">
            <a:spAutoFit/>
          </a:bodyPr>
          <a:lstStyle/>
          <a:p>
            <a:pPr algn="ctr"/>
            <a:r>
              <a:rPr lang="en-IN" sz="4800" b="1" dirty="0">
                <a:latin typeface="Poppins" panose="00000500000000000000" pitchFamily="50" charset="0"/>
                <a:cs typeface="Poppins" panose="00000500000000000000" pitchFamily="50" charset="0"/>
              </a:rPr>
              <a:t>Thank You</a:t>
            </a:r>
          </a:p>
        </p:txBody>
      </p:sp>
      <p:sp>
        <p:nvSpPr>
          <p:cNvPr id="6" name="object 29">
            <a:extLst>
              <a:ext uri="{FF2B5EF4-FFF2-40B4-BE49-F238E27FC236}">
                <a16:creationId xmlns:a16="http://schemas.microsoft.com/office/drawing/2014/main" id="{AB470E87-C844-4156-8E92-18723B1D5A75}"/>
              </a:ext>
            </a:extLst>
          </p:cNvPr>
          <p:cNvSpPr txBox="1"/>
          <p:nvPr userDrawn="1"/>
        </p:nvSpPr>
        <p:spPr>
          <a:xfrm>
            <a:off x="2069356" y="6265511"/>
            <a:ext cx="3767410" cy="322235"/>
          </a:xfrm>
          <a:prstGeom prst="rect">
            <a:avLst/>
          </a:prstGeom>
        </p:spPr>
        <p:txBody>
          <a:bodyPr vert="horz" wrap="square" lIns="0" tIns="14319" rIns="0" bIns="0" rtlCol="0">
            <a:spAutoFit/>
          </a:bodyPr>
          <a:lstStyle/>
          <a:p>
            <a:r>
              <a:rPr lang="en-US" sz="1000" dirty="0">
                <a:effectLst/>
                <a:latin typeface="Poppins" panose="00000500000000000000" pitchFamily="50" charset="0"/>
                <a:cs typeface="Poppins" panose="00000500000000000000" pitchFamily="50" charset="0"/>
              </a:rPr>
              <a:t>130 E Randolph St, #1950,</a:t>
            </a:r>
          </a:p>
          <a:p>
            <a:r>
              <a:rPr lang="en-US" sz="1000" dirty="0">
                <a:effectLst/>
                <a:latin typeface="Poppins" panose="00000500000000000000" pitchFamily="50" charset="0"/>
                <a:cs typeface="Poppins" panose="00000500000000000000" pitchFamily="50" charset="0"/>
              </a:rPr>
              <a:t>Chicago IL 60601</a:t>
            </a:r>
          </a:p>
        </p:txBody>
      </p:sp>
      <p:sp>
        <p:nvSpPr>
          <p:cNvPr id="9" name="object 21">
            <a:extLst>
              <a:ext uri="{FF2B5EF4-FFF2-40B4-BE49-F238E27FC236}">
                <a16:creationId xmlns:a16="http://schemas.microsoft.com/office/drawing/2014/main" id="{2002698A-E811-41DE-8B56-DC17E230969E}"/>
              </a:ext>
            </a:extLst>
          </p:cNvPr>
          <p:cNvSpPr txBox="1">
            <a:spLocks/>
          </p:cNvSpPr>
          <p:nvPr userDrawn="1"/>
        </p:nvSpPr>
        <p:spPr>
          <a:xfrm>
            <a:off x="2069356" y="6031802"/>
            <a:ext cx="3099147" cy="177648"/>
          </a:xfrm>
          <a:prstGeom prst="rect">
            <a:avLst/>
          </a:prstGeom>
        </p:spPr>
        <p:txBody>
          <a:bodyPr vert="horz" wrap="square" lIns="0" tIns="15910" rIns="0" bIns="0" rtlCol="0">
            <a:spAutoFit/>
          </a:bodyPr>
          <a:lstStyle>
            <a:lvl1pPr>
              <a:defRPr sz="3257" b="1" i="0">
                <a:solidFill>
                  <a:schemeClr val="bg1"/>
                </a:solidFill>
                <a:latin typeface="Montserrat"/>
                <a:ea typeface="+mj-ea"/>
                <a:cs typeface="Montserrat"/>
              </a:defRPr>
            </a:lvl1pPr>
          </a:lstStyle>
          <a:p>
            <a:pPr marL="15909">
              <a:spcBef>
                <a:spcPts val="125"/>
              </a:spcBef>
            </a:pPr>
            <a:r>
              <a:rPr lang="en-US" sz="1050" kern="0" dirty="0" err="1">
                <a:solidFill>
                  <a:srgbClr val="231F20"/>
                </a:solidFill>
                <a:latin typeface="Poppins" panose="00000500000000000000" pitchFamily="50" charset="0"/>
                <a:cs typeface="Poppins" panose="00000500000000000000" pitchFamily="50" charset="0"/>
              </a:rPr>
              <a:t>Tredence</a:t>
            </a:r>
            <a:r>
              <a:rPr lang="en-US" sz="1050" kern="0" dirty="0">
                <a:solidFill>
                  <a:srgbClr val="231F20"/>
                </a:solidFill>
                <a:latin typeface="Poppins" panose="00000500000000000000" pitchFamily="50" charset="0"/>
                <a:cs typeface="Poppins" panose="00000500000000000000" pitchFamily="50" charset="0"/>
              </a:rPr>
              <a:t> Inc.</a:t>
            </a:r>
          </a:p>
        </p:txBody>
      </p:sp>
      <p:sp>
        <p:nvSpPr>
          <p:cNvPr id="14" name="object 30">
            <a:extLst>
              <a:ext uri="{FF2B5EF4-FFF2-40B4-BE49-F238E27FC236}">
                <a16:creationId xmlns:a16="http://schemas.microsoft.com/office/drawing/2014/main" id="{45A2CB95-4311-4B87-A6D3-F14D1F2D1BF2}"/>
              </a:ext>
            </a:extLst>
          </p:cNvPr>
          <p:cNvSpPr txBox="1"/>
          <p:nvPr userDrawn="1"/>
        </p:nvSpPr>
        <p:spPr>
          <a:xfrm>
            <a:off x="9152208" y="6267687"/>
            <a:ext cx="508259" cy="175576"/>
          </a:xfrm>
          <a:prstGeom prst="rect">
            <a:avLst/>
          </a:prstGeom>
        </p:spPr>
        <p:txBody>
          <a:bodyPr vert="horz" wrap="square" lIns="0" tIns="21478" rIns="0" bIns="0" rtlCol="0">
            <a:spAutoFit/>
          </a:bodyPr>
          <a:lstStyle/>
          <a:p>
            <a:pPr>
              <a:spcBef>
                <a:spcPts val="169"/>
              </a:spcBef>
            </a:pPr>
            <a:r>
              <a:rPr lang="en-IN" sz="1000" spc="-19" dirty="0">
                <a:solidFill>
                  <a:srgbClr val="231F20"/>
                </a:solidFill>
                <a:latin typeface="Poppins" panose="00000500000000000000" pitchFamily="50" charset="0"/>
                <a:cs typeface="Poppins" panose="00000500000000000000" pitchFamily="50" charset="0"/>
              </a:rPr>
              <a:t>Mobile:</a:t>
            </a:r>
            <a:endParaRPr sz="1000" dirty="0">
              <a:latin typeface="Poppins" panose="00000500000000000000" pitchFamily="50" charset="0"/>
              <a:cs typeface="Poppins" panose="00000500000000000000" pitchFamily="50" charset="0"/>
            </a:endParaRPr>
          </a:p>
        </p:txBody>
      </p:sp>
      <p:sp>
        <p:nvSpPr>
          <p:cNvPr id="15" name="object 31">
            <a:extLst>
              <a:ext uri="{FF2B5EF4-FFF2-40B4-BE49-F238E27FC236}">
                <a16:creationId xmlns:a16="http://schemas.microsoft.com/office/drawing/2014/main" id="{24BDDFED-4199-465E-B9AB-0A8261FCCEC7}"/>
              </a:ext>
            </a:extLst>
          </p:cNvPr>
          <p:cNvSpPr txBox="1"/>
          <p:nvPr userDrawn="1"/>
        </p:nvSpPr>
        <p:spPr>
          <a:xfrm>
            <a:off x="9194543" y="6435769"/>
            <a:ext cx="440525" cy="175576"/>
          </a:xfrm>
          <a:prstGeom prst="rect">
            <a:avLst/>
          </a:prstGeom>
        </p:spPr>
        <p:txBody>
          <a:bodyPr vert="horz" wrap="square" lIns="0" tIns="21478" rIns="0" bIns="0" rtlCol="0">
            <a:spAutoFit/>
          </a:bodyPr>
          <a:lstStyle/>
          <a:p>
            <a:pPr>
              <a:spcBef>
                <a:spcPts val="169"/>
              </a:spcBef>
            </a:pPr>
            <a:r>
              <a:rPr lang="en-IN" sz="1000" spc="25" dirty="0">
                <a:solidFill>
                  <a:srgbClr val="231F20"/>
                </a:solidFill>
                <a:latin typeface="Poppins" panose="00000500000000000000" pitchFamily="50" charset="0"/>
                <a:cs typeface="Poppins" panose="00000500000000000000" pitchFamily="50" charset="0"/>
              </a:rPr>
              <a:t>Email:</a:t>
            </a:r>
            <a:endParaRPr sz="1000" dirty="0">
              <a:latin typeface="Poppins" panose="00000500000000000000" pitchFamily="50" charset="0"/>
              <a:cs typeface="Poppins" panose="00000500000000000000" pitchFamily="50" charset="0"/>
            </a:endParaRPr>
          </a:p>
        </p:txBody>
      </p:sp>
      <p:sp>
        <p:nvSpPr>
          <p:cNvPr id="16" name="object 21">
            <a:extLst>
              <a:ext uri="{FF2B5EF4-FFF2-40B4-BE49-F238E27FC236}">
                <a16:creationId xmlns:a16="http://schemas.microsoft.com/office/drawing/2014/main" id="{F2B1623C-BC6C-4356-BE23-DEE70F76EB31}"/>
              </a:ext>
            </a:extLst>
          </p:cNvPr>
          <p:cNvSpPr txBox="1">
            <a:spLocks/>
          </p:cNvSpPr>
          <p:nvPr userDrawn="1"/>
        </p:nvSpPr>
        <p:spPr>
          <a:xfrm>
            <a:off x="9152208" y="6031802"/>
            <a:ext cx="1663549" cy="177648"/>
          </a:xfrm>
          <a:prstGeom prst="rect">
            <a:avLst/>
          </a:prstGeom>
        </p:spPr>
        <p:txBody>
          <a:bodyPr vert="horz" wrap="square" lIns="0" tIns="15910" rIns="0" bIns="0" rtlCol="0">
            <a:spAutoFit/>
          </a:bodyPr>
          <a:lstStyle>
            <a:lvl1pPr>
              <a:defRPr sz="3257" b="1" i="0">
                <a:solidFill>
                  <a:schemeClr val="bg1"/>
                </a:solidFill>
                <a:latin typeface="Montserrat"/>
                <a:ea typeface="+mj-ea"/>
                <a:cs typeface="Montserrat"/>
              </a:defRPr>
            </a:lvl1pPr>
          </a:lstStyle>
          <a:p>
            <a:pPr marL="15909">
              <a:spcBef>
                <a:spcPts val="125"/>
              </a:spcBef>
            </a:pPr>
            <a:r>
              <a:rPr lang="en-US" sz="1050" kern="0" dirty="0">
                <a:solidFill>
                  <a:srgbClr val="231F20"/>
                </a:solidFill>
                <a:latin typeface="Poppins" panose="00000500000000000000" pitchFamily="50" charset="0"/>
                <a:cs typeface="Poppins" panose="00000500000000000000" pitchFamily="50" charset="0"/>
              </a:rPr>
              <a:t>CONTACT DETAILS</a:t>
            </a:r>
          </a:p>
        </p:txBody>
      </p:sp>
      <p:sp>
        <p:nvSpPr>
          <p:cNvPr id="17" name="Text Placeholder 11">
            <a:extLst>
              <a:ext uri="{FF2B5EF4-FFF2-40B4-BE49-F238E27FC236}">
                <a16:creationId xmlns:a16="http://schemas.microsoft.com/office/drawing/2014/main" id="{41ED0316-68B6-44B7-90EC-023AB64C88F0}"/>
              </a:ext>
            </a:extLst>
          </p:cNvPr>
          <p:cNvSpPr>
            <a:spLocks noGrp="1"/>
          </p:cNvSpPr>
          <p:nvPr>
            <p:ph type="body" sz="quarter" idx="10" hasCustomPrompt="1"/>
          </p:nvPr>
        </p:nvSpPr>
        <p:spPr>
          <a:xfrm>
            <a:off x="9660467" y="6273458"/>
            <a:ext cx="1786467" cy="164034"/>
          </a:xfrm>
          <a:prstGeom prst="rect">
            <a:avLst/>
          </a:prstGeom>
        </p:spPr>
        <p:txBody>
          <a:bodyPr vert="horz" wrap="square" lIns="0" tIns="21478" rIns="0" bIns="0" rtlCol="0">
            <a:spAutoFit/>
          </a:bodyPr>
          <a:lstStyle>
            <a:lvl1pPr marL="0" indent="0">
              <a:buNone/>
              <a:defRPr lang="en-US" sz="1000" spc="-19" smtClean="0">
                <a:solidFill>
                  <a:srgbClr val="231F20"/>
                </a:solidFill>
                <a:latin typeface="Poppins" panose="00000500000000000000" pitchFamily="50" charset="0"/>
                <a:cs typeface="Poppins" panose="00000500000000000000" pitchFamily="50" charset="0"/>
              </a:defRPr>
            </a:lvl1pPr>
            <a:lvl2pPr marL="228600" indent="0">
              <a:buNone/>
              <a:defRPr lang="en-US" sz="1800" smtClean="0"/>
            </a:lvl2pPr>
            <a:lvl3pPr marL="685800" indent="0">
              <a:buNone/>
              <a:defRPr lang="en-US" sz="1800" smtClean="0"/>
            </a:lvl3pPr>
            <a:lvl4pPr marL="1143000" indent="0">
              <a:buNone/>
              <a:defRPr lang="en-US" smtClean="0"/>
            </a:lvl4pPr>
            <a:lvl5pPr marL="1600200" indent="0">
              <a:buNone/>
              <a:defRPr lang="en-IN"/>
            </a:lvl5pPr>
          </a:lstStyle>
          <a:p>
            <a:pPr marL="0" lvl="0">
              <a:spcBef>
                <a:spcPts val="169"/>
              </a:spcBef>
            </a:pPr>
            <a:r>
              <a:rPr lang="en-US" dirty="0"/>
              <a:t>Click to add your number</a:t>
            </a:r>
            <a:endParaRPr lang="en-IN" dirty="0"/>
          </a:p>
        </p:txBody>
      </p:sp>
      <p:sp>
        <p:nvSpPr>
          <p:cNvPr id="18" name="Text Placeholder 11">
            <a:extLst>
              <a:ext uri="{FF2B5EF4-FFF2-40B4-BE49-F238E27FC236}">
                <a16:creationId xmlns:a16="http://schemas.microsoft.com/office/drawing/2014/main" id="{CF8A4F0F-1163-4950-A0F2-D0B7E189D3CF}"/>
              </a:ext>
            </a:extLst>
          </p:cNvPr>
          <p:cNvSpPr>
            <a:spLocks noGrp="1"/>
          </p:cNvSpPr>
          <p:nvPr>
            <p:ph type="body" sz="quarter" idx="11" hasCustomPrompt="1"/>
          </p:nvPr>
        </p:nvSpPr>
        <p:spPr>
          <a:xfrm>
            <a:off x="9660467" y="6441540"/>
            <a:ext cx="1786467" cy="164034"/>
          </a:xfrm>
          <a:prstGeom prst="rect">
            <a:avLst/>
          </a:prstGeom>
        </p:spPr>
        <p:txBody>
          <a:bodyPr vert="horz" wrap="square" lIns="0" tIns="21478" rIns="0" bIns="0" rtlCol="0">
            <a:spAutoFit/>
          </a:bodyPr>
          <a:lstStyle>
            <a:lvl1pPr marL="0" indent="0">
              <a:buNone/>
              <a:defRPr lang="en-US" sz="1000" spc="-19" smtClean="0">
                <a:solidFill>
                  <a:srgbClr val="231F20"/>
                </a:solidFill>
                <a:latin typeface="Poppins" panose="00000500000000000000" pitchFamily="50" charset="0"/>
                <a:cs typeface="Poppins" panose="00000500000000000000" pitchFamily="50" charset="0"/>
              </a:defRPr>
            </a:lvl1pPr>
            <a:lvl2pPr marL="228600" indent="0">
              <a:buNone/>
              <a:defRPr lang="en-US" sz="1800" smtClean="0"/>
            </a:lvl2pPr>
            <a:lvl3pPr marL="685800" indent="0">
              <a:buNone/>
              <a:defRPr lang="en-US" sz="1800" smtClean="0"/>
            </a:lvl3pPr>
            <a:lvl4pPr marL="1143000" indent="0">
              <a:buNone/>
              <a:defRPr lang="en-US" smtClean="0"/>
            </a:lvl4pPr>
            <a:lvl5pPr marL="1600200" indent="0">
              <a:buNone/>
              <a:defRPr lang="en-IN"/>
            </a:lvl5pPr>
          </a:lstStyle>
          <a:p>
            <a:pPr marL="0" lvl="0">
              <a:spcBef>
                <a:spcPts val="169"/>
              </a:spcBef>
            </a:pPr>
            <a:r>
              <a:rPr lang="en-US" dirty="0"/>
              <a:t>Click to add your email ID</a:t>
            </a:r>
            <a:endParaRPr lang="en-IN" dirty="0"/>
          </a:p>
        </p:txBody>
      </p:sp>
    </p:spTree>
    <p:extLst>
      <p:ext uri="{BB962C8B-B14F-4D97-AF65-F5344CB8AC3E}">
        <p14:creationId xmlns:p14="http://schemas.microsoft.com/office/powerpoint/2010/main" val="405834312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3_Thank you - Bentonville">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3ACAB19B-63C2-49A9-BFE9-38ABC688855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5284020"/>
            <a:ext cx="12192000" cy="1573980"/>
          </a:xfrm>
          <a:prstGeom prst="rect">
            <a:avLst/>
          </a:prstGeom>
        </p:spPr>
      </p:pic>
      <p:sp>
        <p:nvSpPr>
          <p:cNvPr id="4" name="TextBox 3">
            <a:extLst>
              <a:ext uri="{FF2B5EF4-FFF2-40B4-BE49-F238E27FC236}">
                <a16:creationId xmlns:a16="http://schemas.microsoft.com/office/drawing/2014/main" id="{59C99FF1-5590-4EB8-A544-4BA4BA642912}"/>
              </a:ext>
            </a:extLst>
          </p:cNvPr>
          <p:cNvSpPr txBox="1"/>
          <p:nvPr userDrawn="1"/>
        </p:nvSpPr>
        <p:spPr>
          <a:xfrm>
            <a:off x="10141459" y="5385239"/>
            <a:ext cx="1598515" cy="276999"/>
          </a:xfrm>
          <a:prstGeom prst="rect">
            <a:avLst/>
          </a:prstGeom>
          <a:noFill/>
        </p:spPr>
        <p:txBody>
          <a:bodyPr wrap="none" rtlCol="0">
            <a:spAutoFit/>
          </a:bodyPr>
          <a:lstStyle/>
          <a:p>
            <a:pPr algn="ctr"/>
            <a:r>
              <a:rPr lang="en-US" sz="1200" b="1" dirty="0">
                <a:solidFill>
                  <a:schemeClr val="bg1"/>
                </a:solidFill>
                <a:latin typeface="Poppins ExtraBold" panose="00000900000000000000" pitchFamily="2" charset="0"/>
                <a:cs typeface="Poppins ExtraBold" panose="00000900000000000000" pitchFamily="2" charset="0"/>
              </a:rPr>
              <a:t>#BeyondPossible</a:t>
            </a:r>
            <a:endParaRPr lang="en-IN" sz="1200" b="1" dirty="0">
              <a:solidFill>
                <a:schemeClr val="bg1"/>
              </a:solidFill>
              <a:latin typeface="Poppins ExtraBold" panose="00000900000000000000" pitchFamily="2" charset="0"/>
              <a:cs typeface="Poppins ExtraBold" panose="00000900000000000000" pitchFamily="2" charset="0"/>
            </a:endParaRPr>
          </a:p>
        </p:txBody>
      </p:sp>
      <p:sp>
        <p:nvSpPr>
          <p:cNvPr id="5" name="TextBox 4">
            <a:extLst>
              <a:ext uri="{FF2B5EF4-FFF2-40B4-BE49-F238E27FC236}">
                <a16:creationId xmlns:a16="http://schemas.microsoft.com/office/drawing/2014/main" id="{980DEB8F-CCB6-4F1A-A13A-CBF7D1946E36}"/>
              </a:ext>
            </a:extLst>
          </p:cNvPr>
          <p:cNvSpPr txBox="1"/>
          <p:nvPr userDrawn="1"/>
        </p:nvSpPr>
        <p:spPr>
          <a:xfrm>
            <a:off x="2835685" y="2492924"/>
            <a:ext cx="6520631" cy="830997"/>
          </a:xfrm>
          <a:prstGeom prst="rect">
            <a:avLst/>
          </a:prstGeom>
          <a:noFill/>
        </p:spPr>
        <p:txBody>
          <a:bodyPr wrap="square" rtlCol="0">
            <a:spAutoFit/>
          </a:bodyPr>
          <a:lstStyle/>
          <a:p>
            <a:pPr algn="ctr"/>
            <a:r>
              <a:rPr lang="en-IN" sz="4800" b="1" dirty="0">
                <a:latin typeface="Poppins" panose="00000500000000000000" pitchFamily="50" charset="0"/>
                <a:cs typeface="Poppins" panose="00000500000000000000" pitchFamily="50" charset="0"/>
              </a:rPr>
              <a:t>Thank You</a:t>
            </a:r>
          </a:p>
        </p:txBody>
      </p:sp>
      <p:sp>
        <p:nvSpPr>
          <p:cNvPr id="6" name="object 29">
            <a:extLst>
              <a:ext uri="{FF2B5EF4-FFF2-40B4-BE49-F238E27FC236}">
                <a16:creationId xmlns:a16="http://schemas.microsoft.com/office/drawing/2014/main" id="{AB470E87-C844-4156-8E92-18723B1D5A75}"/>
              </a:ext>
            </a:extLst>
          </p:cNvPr>
          <p:cNvSpPr txBox="1"/>
          <p:nvPr userDrawn="1"/>
        </p:nvSpPr>
        <p:spPr>
          <a:xfrm>
            <a:off x="2069356" y="6265511"/>
            <a:ext cx="3767410" cy="322235"/>
          </a:xfrm>
          <a:prstGeom prst="rect">
            <a:avLst/>
          </a:prstGeom>
        </p:spPr>
        <p:txBody>
          <a:bodyPr vert="horz" wrap="square" lIns="0" tIns="14319" rIns="0" bIns="0" rtlCol="0">
            <a:spAutoFit/>
          </a:bodyPr>
          <a:lstStyle/>
          <a:p>
            <a:r>
              <a:rPr lang="nl-NL" sz="1000" dirty="0">
                <a:effectLst/>
                <a:latin typeface="Poppins" panose="00000500000000000000" pitchFamily="50" charset="0"/>
                <a:cs typeface="Poppins" panose="00000500000000000000" pitchFamily="50" charset="0"/>
              </a:rPr>
              <a:t>1120 S Walton Blvd, Ste 124,</a:t>
            </a:r>
          </a:p>
          <a:p>
            <a:r>
              <a:rPr lang="nl-NL" sz="1000" dirty="0">
                <a:effectLst/>
                <a:latin typeface="Poppins" panose="00000500000000000000" pitchFamily="50" charset="0"/>
                <a:cs typeface="Poppins" panose="00000500000000000000" pitchFamily="50" charset="0"/>
              </a:rPr>
              <a:t>Bentonville AR 72712</a:t>
            </a:r>
            <a:endParaRPr lang="en-US" sz="1000" dirty="0">
              <a:effectLst/>
              <a:latin typeface="Poppins" panose="00000500000000000000" pitchFamily="50" charset="0"/>
              <a:cs typeface="Poppins" panose="00000500000000000000" pitchFamily="50" charset="0"/>
            </a:endParaRPr>
          </a:p>
        </p:txBody>
      </p:sp>
      <p:sp>
        <p:nvSpPr>
          <p:cNvPr id="9" name="object 21">
            <a:extLst>
              <a:ext uri="{FF2B5EF4-FFF2-40B4-BE49-F238E27FC236}">
                <a16:creationId xmlns:a16="http://schemas.microsoft.com/office/drawing/2014/main" id="{2002698A-E811-41DE-8B56-DC17E230969E}"/>
              </a:ext>
            </a:extLst>
          </p:cNvPr>
          <p:cNvSpPr txBox="1">
            <a:spLocks/>
          </p:cNvSpPr>
          <p:nvPr userDrawn="1"/>
        </p:nvSpPr>
        <p:spPr>
          <a:xfrm>
            <a:off x="2069356" y="6031802"/>
            <a:ext cx="3099147" cy="177648"/>
          </a:xfrm>
          <a:prstGeom prst="rect">
            <a:avLst/>
          </a:prstGeom>
        </p:spPr>
        <p:txBody>
          <a:bodyPr vert="horz" wrap="square" lIns="0" tIns="15910" rIns="0" bIns="0" rtlCol="0">
            <a:spAutoFit/>
          </a:bodyPr>
          <a:lstStyle>
            <a:lvl1pPr>
              <a:defRPr sz="3257" b="1" i="0">
                <a:solidFill>
                  <a:schemeClr val="bg1"/>
                </a:solidFill>
                <a:latin typeface="Montserrat"/>
                <a:ea typeface="+mj-ea"/>
                <a:cs typeface="Montserrat"/>
              </a:defRPr>
            </a:lvl1pPr>
          </a:lstStyle>
          <a:p>
            <a:pPr marL="15909">
              <a:spcBef>
                <a:spcPts val="125"/>
              </a:spcBef>
            </a:pPr>
            <a:r>
              <a:rPr lang="en-US" sz="1050" kern="0" dirty="0" err="1">
                <a:solidFill>
                  <a:srgbClr val="231F20"/>
                </a:solidFill>
                <a:latin typeface="Poppins" panose="00000500000000000000" pitchFamily="50" charset="0"/>
                <a:cs typeface="Poppins" panose="00000500000000000000" pitchFamily="50" charset="0"/>
              </a:rPr>
              <a:t>Tredence</a:t>
            </a:r>
            <a:r>
              <a:rPr lang="en-US" sz="1050" kern="0" dirty="0">
                <a:solidFill>
                  <a:srgbClr val="231F20"/>
                </a:solidFill>
                <a:latin typeface="Poppins" panose="00000500000000000000" pitchFamily="50" charset="0"/>
                <a:cs typeface="Poppins" panose="00000500000000000000" pitchFamily="50" charset="0"/>
              </a:rPr>
              <a:t> Inc.</a:t>
            </a:r>
          </a:p>
        </p:txBody>
      </p:sp>
      <p:sp>
        <p:nvSpPr>
          <p:cNvPr id="14" name="object 30">
            <a:extLst>
              <a:ext uri="{FF2B5EF4-FFF2-40B4-BE49-F238E27FC236}">
                <a16:creationId xmlns:a16="http://schemas.microsoft.com/office/drawing/2014/main" id="{45A2CB95-4311-4B87-A6D3-F14D1F2D1BF2}"/>
              </a:ext>
            </a:extLst>
          </p:cNvPr>
          <p:cNvSpPr txBox="1"/>
          <p:nvPr userDrawn="1"/>
        </p:nvSpPr>
        <p:spPr>
          <a:xfrm>
            <a:off x="9152208" y="6267687"/>
            <a:ext cx="508259" cy="175576"/>
          </a:xfrm>
          <a:prstGeom prst="rect">
            <a:avLst/>
          </a:prstGeom>
        </p:spPr>
        <p:txBody>
          <a:bodyPr vert="horz" wrap="square" lIns="0" tIns="21478" rIns="0" bIns="0" rtlCol="0">
            <a:spAutoFit/>
          </a:bodyPr>
          <a:lstStyle/>
          <a:p>
            <a:pPr>
              <a:spcBef>
                <a:spcPts val="169"/>
              </a:spcBef>
            </a:pPr>
            <a:r>
              <a:rPr lang="en-IN" sz="1000" spc="-19" dirty="0">
                <a:solidFill>
                  <a:srgbClr val="231F20"/>
                </a:solidFill>
                <a:latin typeface="Poppins" panose="00000500000000000000" pitchFamily="50" charset="0"/>
                <a:cs typeface="Poppins" panose="00000500000000000000" pitchFamily="50" charset="0"/>
              </a:rPr>
              <a:t>Mobile:</a:t>
            </a:r>
            <a:endParaRPr sz="1000" dirty="0">
              <a:latin typeface="Poppins" panose="00000500000000000000" pitchFamily="50" charset="0"/>
              <a:cs typeface="Poppins" panose="00000500000000000000" pitchFamily="50" charset="0"/>
            </a:endParaRPr>
          </a:p>
        </p:txBody>
      </p:sp>
      <p:sp>
        <p:nvSpPr>
          <p:cNvPr id="15" name="object 31">
            <a:extLst>
              <a:ext uri="{FF2B5EF4-FFF2-40B4-BE49-F238E27FC236}">
                <a16:creationId xmlns:a16="http://schemas.microsoft.com/office/drawing/2014/main" id="{24BDDFED-4199-465E-B9AB-0A8261FCCEC7}"/>
              </a:ext>
            </a:extLst>
          </p:cNvPr>
          <p:cNvSpPr txBox="1"/>
          <p:nvPr userDrawn="1"/>
        </p:nvSpPr>
        <p:spPr>
          <a:xfrm>
            <a:off x="9194543" y="6435769"/>
            <a:ext cx="440525" cy="175576"/>
          </a:xfrm>
          <a:prstGeom prst="rect">
            <a:avLst/>
          </a:prstGeom>
        </p:spPr>
        <p:txBody>
          <a:bodyPr vert="horz" wrap="square" lIns="0" tIns="21478" rIns="0" bIns="0" rtlCol="0">
            <a:spAutoFit/>
          </a:bodyPr>
          <a:lstStyle/>
          <a:p>
            <a:pPr>
              <a:spcBef>
                <a:spcPts val="169"/>
              </a:spcBef>
            </a:pPr>
            <a:r>
              <a:rPr lang="en-IN" sz="1000" spc="25" dirty="0">
                <a:solidFill>
                  <a:srgbClr val="231F20"/>
                </a:solidFill>
                <a:latin typeface="Poppins" panose="00000500000000000000" pitchFamily="50" charset="0"/>
                <a:cs typeface="Poppins" panose="00000500000000000000" pitchFamily="50" charset="0"/>
              </a:rPr>
              <a:t>Email:</a:t>
            </a:r>
            <a:endParaRPr sz="1000" dirty="0">
              <a:latin typeface="Poppins" panose="00000500000000000000" pitchFamily="50" charset="0"/>
              <a:cs typeface="Poppins" panose="00000500000000000000" pitchFamily="50" charset="0"/>
            </a:endParaRPr>
          </a:p>
        </p:txBody>
      </p:sp>
      <p:sp>
        <p:nvSpPr>
          <p:cNvPr id="16" name="object 21">
            <a:extLst>
              <a:ext uri="{FF2B5EF4-FFF2-40B4-BE49-F238E27FC236}">
                <a16:creationId xmlns:a16="http://schemas.microsoft.com/office/drawing/2014/main" id="{F2B1623C-BC6C-4356-BE23-DEE70F76EB31}"/>
              </a:ext>
            </a:extLst>
          </p:cNvPr>
          <p:cNvSpPr txBox="1">
            <a:spLocks/>
          </p:cNvSpPr>
          <p:nvPr userDrawn="1"/>
        </p:nvSpPr>
        <p:spPr>
          <a:xfrm>
            <a:off x="9152208" y="6031802"/>
            <a:ext cx="1663549" cy="177648"/>
          </a:xfrm>
          <a:prstGeom prst="rect">
            <a:avLst/>
          </a:prstGeom>
        </p:spPr>
        <p:txBody>
          <a:bodyPr vert="horz" wrap="square" lIns="0" tIns="15910" rIns="0" bIns="0" rtlCol="0">
            <a:spAutoFit/>
          </a:bodyPr>
          <a:lstStyle>
            <a:lvl1pPr>
              <a:defRPr sz="3257" b="1" i="0">
                <a:solidFill>
                  <a:schemeClr val="bg1"/>
                </a:solidFill>
                <a:latin typeface="Montserrat"/>
                <a:ea typeface="+mj-ea"/>
                <a:cs typeface="Montserrat"/>
              </a:defRPr>
            </a:lvl1pPr>
          </a:lstStyle>
          <a:p>
            <a:pPr marL="15909">
              <a:spcBef>
                <a:spcPts val="125"/>
              </a:spcBef>
            </a:pPr>
            <a:r>
              <a:rPr lang="en-US" sz="1050" kern="0" dirty="0">
                <a:solidFill>
                  <a:srgbClr val="231F20"/>
                </a:solidFill>
                <a:latin typeface="Poppins" panose="00000500000000000000" pitchFamily="50" charset="0"/>
                <a:cs typeface="Poppins" panose="00000500000000000000" pitchFamily="50" charset="0"/>
              </a:rPr>
              <a:t>CONTACT DETAILS</a:t>
            </a:r>
          </a:p>
        </p:txBody>
      </p:sp>
      <p:sp>
        <p:nvSpPr>
          <p:cNvPr id="17" name="Text Placeholder 11">
            <a:extLst>
              <a:ext uri="{FF2B5EF4-FFF2-40B4-BE49-F238E27FC236}">
                <a16:creationId xmlns:a16="http://schemas.microsoft.com/office/drawing/2014/main" id="{41ED0316-68B6-44B7-90EC-023AB64C88F0}"/>
              </a:ext>
            </a:extLst>
          </p:cNvPr>
          <p:cNvSpPr>
            <a:spLocks noGrp="1"/>
          </p:cNvSpPr>
          <p:nvPr>
            <p:ph type="body" sz="quarter" idx="10" hasCustomPrompt="1"/>
          </p:nvPr>
        </p:nvSpPr>
        <p:spPr>
          <a:xfrm>
            <a:off x="9660467" y="6273458"/>
            <a:ext cx="1786467" cy="164034"/>
          </a:xfrm>
          <a:prstGeom prst="rect">
            <a:avLst/>
          </a:prstGeom>
        </p:spPr>
        <p:txBody>
          <a:bodyPr vert="horz" wrap="square" lIns="0" tIns="21478" rIns="0" bIns="0" rtlCol="0">
            <a:spAutoFit/>
          </a:bodyPr>
          <a:lstStyle>
            <a:lvl1pPr marL="0" indent="0">
              <a:buNone/>
              <a:defRPr lang="en-US" sz="1000" spc="-19" smtClean="0">
                <a:solidFill>
                  <a:srgbClr val="231F20"/>
                </a:solidFill>
                <a:latin typeface="Poppins" panose="00000500000000000000" pitchFamily="50" charset="0"/>
                <a:cs typeface="Poppins" panose="00000500000000000000" pitchFamily="50" charset="0"/>
              </a:defRPr>
            </a:lvl1pPr>
            <a:lvl2pPr marL="228600" indent="0">
              <a:buNone/>
              <a:defRPr lang="en-US" sz="1800" smtClean="0"/>
            </a:lvl2pPr>
            <a:lvl3pPr marL="685800" indent="0">
              <a:buNone/>
              <a:defRPr lang="en-US" sz="1800" smtClean="0"/>
            </a:lvl3pPr>
            <a:lvl4pPr marL="1143000" indent="0">
              <a:buNone/>
              <a:defRPr lang="en-US" smtClean="0"/>
            </a:lvl4pPr>
            <a:lvl5pPr marL="1600200" indent="0">
              <a:buNone/>
              <a:defRPr lang="en-IN"/>
            </a:lvl5pPr>
          </a:lstStyle>
          <a:p>
            <a:pPr marL="0" lvl="0">
              <a:spcBef>
                <a:spcPts val="169"/>
              </a:spcBef>
            </a:pPr>
            <a:r>
              <a:rPr lang="en-US" dirty="0"/>
              <a:t>Click to add your number</a:t>
            </a:r>
            <a:endParaRPr lang="en-IN" dirty="0"/>
          </a:p>
        </p:txBody>
      </p:sp>
      <p:sp>
        <p:nvSpPr>
          <p:cNvPr id="18" name="Text Placeholder 11">
            <a:extLst>
              <a:ext uri="{FF2B5EF4-FFF2-40B4-BE49-F238E27FC236}">
                <a16:creationId xmlns:a16="http://schemas.microsoft.com/office/drawing/2014/main" id="{CF8A4F0F-1163-4950-A0F2-D0B7E189D3CF}"/>
              </a:ext>
            </a:extLst>
          </p:cNvPr>
          <p:cNvSpPr>
            <a:spLocks noGrp="1"/>
          </p:cNvSpPr>
          <p:nvPr>
            <p:ph type="body" sz="quarter" idx="11" hasCustomPrompt="1"/>
          </p:nvPr>
        </p:nvSpPr>
        <p:spPr>
          <a:xfrm>
            <a:off x="9660467" y="6441540"/>
            <a:ext cx="1786467" cy="164034"/>
          </a:xfrm>
          <a:prstGeom prst="rect">
            <a:avLst/>
          </a:prstGeom>
        </p:spPr>
        <p:txBody>
          <a:bodyPr vert="horz" wrap="square" lIns="0" tIns="21478" rIns="0" bIns="0" rtlCol="0">
            <a:spAutoFit/>
          </a:bodyPr>
          <a:lstStyle>
            <a:lvl1pPr marL="0" indent="0">
              <a:buNone/>
              <a:defRPr lang="en-US" sz="1000" spc="-19" smtClean="0">
                <a:solidFill>
                  <a:srgbClr val="231F20"/>
                </a:solidFill>
                <a:latin typeface="Poppins" panose="00000500000000000000" pitchFamily="50" charset="0"/>
                <a:cs typeface="Poppins" panose="00000500000000000000" pitchFamily="50" charset="0"/>
              </a:defRPr>
            </a:lvl1pPr>
            <a:lvl2pPr marL="228600" indent="0">
              <a:buNone/>
              <a:defRPr lang="en-US" sz="1800" smtClean="0"/>
            </a:lvl2pPr>
            <a:lvl3pPr marL="685800" indent="0">
              <a:buNone/>
              <a:defRPr lang="en-US" sz="1800" smtClean="0"/>
            </a:lvl3pPr>
            <a:lvl4pPr marL="1143000" indent="0">
              <a:buNone/>
              <a:defRPr lang="en-US" smtClean="0"/>
            </a:lvl4pPr>
            <a:lvl5pPr marL="1600200" indent="0">
              <a:buNone/>
              <a:defRPr lang="en-IN"/>
            </a:lvl5pPr>
          </a:lstStyle>
          <a:p>
            <a:pPr marL="0" lvl="0">
              <a:spcBef>
                <a:spcPts val="169"/>
              </a:spcBef>
            </a:pPr>
            <a:r>
              <a:rPr lang="en-US" dirty="0"/>
              <a:t>Click to add your email ID</a:t>
            </a:r>
            <a:endParaRPr lang="en-IN" dirty="0"/>
          </a:p>
        </p:txBody>
      </p:sp>
    </p:spTree>
    <p:extLst>
      <p:ext uri="{BB962C8B-B14F-4D97-AF65-F5344CB8AC3E}">
        <p14:creationId xmlns:p14="http://schemas.microsoft.com/office/powerpoint/2010/main" val="140101878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4_Thank you - Foster City, CA ">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3ACAB19B-63C2-49A9-BFE9-38ABC688855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5284020"/>
            <a:ext cx="12192000" cy="1573980"/>
          </a:xfrm>
          <a:prstGeom prst="rect">
            <a:avLst/>
          </a:prstGeom>
        </p:spPr>
      </p:pic>
      <p:sp>
        <p:nvSpPr>
          <p:cNvPr id="4" name="TextBox 3">
            <a:extLst>
              <a:ext uri="{FF2B5EF4-FFF2-40B4-BE49-F238E27FC236}">
                <a16:creationId xmlns:a16="http://schemas.microsoft.com/office/drawing/2014/main" id="{59C99FF1-5590-4EB8-A544-4BA4BA642912}"/>
              </a:ext>
            </a:extLst>
          </p:cNvPr>
          <p:cNvSpPr txBox="1"/>
          <p:nvPr userDrawn="1"/>
        </p:nvSpPr>
        <p:spPr>
          <a:xfrm>
            <a:off x="10141459" y="5385239"/>
            <a:ext cx="1598515" cy="276999"/>
          </a:xfrm>
          <a:prstGeom prst="rect">
            <a:avLst/>
          </a:prstGeom>
          <a:noFill/>
        </p:spPr>
        <p:txBody>
          <a:bodyPr wrap="none" rtlCol="0">
            <a:spAutoFit/>
          </a:bodyPr>
          <a:lstStyle/>
          <a:p>
            <a:pPr algn="ctr"/>
            <a:r>
              <a:rPr lang="en-US" sz="1200" b="1" dirty="0">
                <a:solidFill>
                  <a:schemeClr val="bg1"/>
                </a:solidFill>
                <a:latin typeface="Poppins ExtraBold" panose="00000900000000000000" pitchFamily="2" charset="0"/>
                <a:cs typeface="Poppins ExtraBold" panose="00000900000000000000" pitchFamily="2" charset="0"/>
              </a:rPr>
              <a:t>#BeyondPossible</a:t>
            </a:r>
            <a:endParaRPr lang="en-IN" sz="1200" b="1" dirty="0">
              <a:solidFill>
                <a:schemeClr val="bg1"/>
              </a:solidFill>
              <a:latin typeface="Poppins ExtraBold" panose="00000900000000000000" pitchFamily="2" charset="0"/>
              <a:cs typeface="Poppins ExtraBold" panose="00000900000000000000" pitchFamily="2" charset="0"/>
            </a:endParaRPr>
          </a:p>
        </p:txBody>
      </p:sp>
      <p:sp>
        <p:nvSpPr>
          <p:cNvPr id="5" name="TextBox 4">
            <a:extLst>
              <a:ext uri="{FF2B5EF4-FFF2-40B4-BE49-F238E27FC236}">
                <a16:creationId xmlns:a16="http://schemas.microsoft.com/office/drawing/2014/main" id="{980DEB8F-CCB6-4F1A-A13A-CBF7D1946E36}"/>
              </a:ext>
            </a:extLst>
          </p:cNvPr>
          <p:cNvSpPr txBox="1"/>
          <p:nvPr userDrawn="1"/>
        </p:nvSpPr>
        <p:spPr>
          <a:xfrm>
            <a:off x="2835685" y="2492924"/>
            <a:ext cx="6520631" cy="830997"/>
          </a:xfrm>
          <a:prstGeom prst="rect">
            <a:avLst/>
          </a:prstGeom>
          <a:noFill/>
        </p:spPr>
        <p:txBody>
          <a:bodyPr wrap="square" rtlCol="0">
            <a:spAutoFit/>
          </a:bodyPr>
          <a:lstStyle/>
          <a:p>
            <a:pPr algn="ctr"/>
            <a:r>
              <a:rPr lang="en-IN" sz="4800" b="1" dirty="0">
                <a:latin typeface="Poppins" panose="00000500000000000000" pitchFamily="50" charset="0"/>
                <a:cs typeface="Poppins" panose="00000500000000000000" pitchFamily="50" charset="0"/>
              </a:rPr>
              <a:t>Thank You</a:t>
            </a:r>
          </a:p>
        </p:txBody>
      </p:sp>
      <p:sp>
        <p:nvSpPr>
          <p:cNvPr id="6" name="object 29">
            <a:extLst>
              <a:ext uri="{FF2B5EF4-FFF2-40B4-BE49-F238E27FC236}">
                <a16:creationId xmlns:a16="http://schemas.microsoft.com/office/drawing/2014/main" id="{AB470E87-C844-4156-8E92-18723B1D5A75}"/>
              </a:ext>
            </a:extLst>
          </p:cNvPr>
          <p:cNvSpPr txBox="1"/>
          <p:nvPr userDrawn="1"/>
        </p:nvSpPr>
        <p:spPr>
          <a:xfrm>
            <a:off x="2069356" y="6265511"/>
            <a:ext cx="3767410" cy="322235"/>
          </a:xfrm>
          <a:prstGeom prst="rect">
            <a:avLst/>
          </a:prstGeom>
        </p:spPr>
        <p:txBody>
          <a:bodyPr vert="horz" wrap="square" lIns="0" tIns="14319" rIns="0" bIns="0" rtlCol="0">
            <a:spAutoFit/>
          </a:bodyPr>
          <a:lstStyle/>
          <a:p>
            <a:r>
              <a:rPr lang="en-US" sz="1000" dirty="0">
                <a:effectLst/>
                <a:latin typeface="Poppins" panose="00000500000000000000" pitchFamily="50" charset="0"/>
                <a:cs typeface="Poppins" panose="00000500000000000000" pitchFamily="50" charset="0"/>
              </a:rPr>
              <a:t>950 Tower Ln #1650,</a:t>
            </a:r>
          </a:p>
          <a:p>
            <a:r>
              <a:rPr lang="en-US" sz="1000" dirty="0">
                <a:effectLst/>
                <a:latin typeface="Poppins" panose="00000500000000000000" pitchFamily="50" charset="0"/>
                <a:cs typeface="Poppins" panose="00000500000000000000" pitchFamily="50" charset="0"/>
              </a:rPr>
              <a:t>Foster City, CA 94404</a:t>
            </a:r>
          </a:p>
        </p:txBody>
      </p:sp>
      <p:sp>
        <p:nvSpPr>
          <p:cNvPr id="9" name="object 21">
            <a:extLst>
              <a:ext uri="{FF2B5EF4-FFF2-40B4-BE49-F238E27FC236}">
                <a16:creationId xmlns:a16="http://schemas.microsoft.com/office/drawing/2014/main" id="{2002698A-E811-41DE-8B56-DC17E230969E}"/>
              </a:ext>
            </a:extLst>
          </p:cNvPr>
          <p:cNvSpPr txBox="1">
            <a:spLocks/>
          </p:cNvSpPr>
          <p:nvPr userDrawn="1"/>
        </p:nvSpPr>
        <p:spPr>
          <a:xfrm>
            <a:off x="2069356" y="6031802"/>
            <a:ext cx="3099147" cy="177648"/>
          </a:xfrm>
          <a:prstGeom prst="rect">
            <a:avLst/>
          </a:prstGeom>
        </p:spPr>
        <p:txBody>
          <a:bodyPr vert="horz" wrap="square" lIns="0" tIns="15910" rIns="0" bIns="0" rtlCol="0">
            <a:spAutoFit/>
          </a:bodyPr>
          <a:lstStyle>
            <a:lvl1pPr>
              <a:defRPr sz="3257" b="1" i="0">
                <a:solidFill>
                  <a:schemeClr val="bg1"/>
                </a:solidFill>
                <a:latin typeface="Montserrat"/>
                <a:ea typeface="+mj-ea"/>
                <a:cs typeface="Montserrat"/>
              </a:defRPr>
            </a:lvl1pPr>
          </a:lstStyle>
          <a:p>
            <a:pPr marL="15909">
              <a:spcBef>
                <a:spcPts val="125"/>
              </a:spcBef>
            </a:pPr>
            <a:r>
              <a:rPr lang="en-US" sz="1050" kern="0" dirty="0" err="1">
                <a:solidFill>
                  <a:srgbClr val="231F20"/>
                </a:solidFill>
                <a:latin typeface="Poppins" panose="00000500000000000000" pitchFamily="50" charset="0"/>
                <a:cs typeface="Poppins" panose="00000500000000000000" pitchFamily="50" charset="0"/>
              </a:rPr>
              <a:t>Tredence</a:t>
            </a:r>
            <a:r>
              <a:rPr lang="en-US" sz="1050" kern="0" dirty="0">
                <a:solidFill>
                  <a:srgbClr val="231F20"/>
                </a:solidFill>
                <a:latin typeface="Poppins" panose="00000500000000000000" pitchFamily="50" charset="0"/>
                <a:cs typeface="Poppins" panose="00000500000000000000" pitchFamily="50" charset="0"/>
              </a:rPr>
              <a:t> Inc.</a:t>
            </a:r>
          </a:p>
        </p:txBody>
      </p:sp>
      <p:sp>
        <p:nvSpPr>
          <p:cNvPr id="14" name="object 30">
            <a:extLst>
              <a:ext uri="{FF2B5EF4-FFF2-40B4-BE49-F238E27FC236}">
                <a16:creationId xmlns:a16="http://schemas.microsoft.com/office/drawing/2014/main" id="{45A2CB95-4311-4B87-A6D3-F14D1F2D1BF2}"/>
              </a:ext>
            </a:extLst>
          </p:cNvPr>
          <p:cNvSpPr txBox="1"/>
          <p:nvPr userDrawn="1"/>
        </p:nvSpPr>
        <p:spPr>
          <a:xfrm>
            <a:off x="9152208" y="6267687"/>
            <a:ext cx="508259" cy="175576"/>
          </a:xfrm>
          <a:prstGeom prst="rect">
            <a:avLst/>
          </a:prstGeom>
        </p:spPr>
        <p:txBody>
          <a:bodyPr vert="horz" wrap="square" lIns="0" tIns="21478" rIns="0" bIns="0" rtlCol="0">
            <a:spAutoFit/>
          </a:bodyPr>
          <a:lstStyle/>
          <a:p>
            <a:pPr>
              <a:spcBef>
                <a:spcPts val="169"/>
              </a:spcBef>
            </a:pPr>
            <a:r>
              <a:rPr lang="en-IN" sz="1000" spc="-19" dirty="0">
                <a:solidFill>
                  <a:srgbClr val="231F20"/>
                </a:solidFill>
                <a:latin typeface="Poppins" panose="00000500000000000000" pitchFamily="50" charset="0"/>
                <a:cs typeface="Poppins" panose="00000500000000000000" pitchFamily="50" charset="0"/>
              </a:rPr>
              <a:t>Mobile:</a:t>
            </a:r>
            <a:endParaRPr sz="1000" dirty="0">
              <a:latin typeface="Poppins" panose="00000500000000000000" pitchFamily="50" charset="0"/>
              <a:cs typeface="Poppins" panose="00000500000000000000" pitchFamily="50" charset="0"/>
            </a:endParaRPr>
          </a:p>
        </p:txBody>
      </p:sp>
      <p:sp>
        <p:nvSpPr>
          <p:cNvPr id="15" name="object 31">
            <a:extLst>
              <a:ext uri="{FF2B5EF4-FFF2-40B4-BE49-F238E27FC236}">
                <a16:creationId xmlns:a16="http://schemas.microsoft.com/office/drawing/2014/main" id="{24BDDFED-4199-465E-B9AB-0A8261FCCEC7}"/>
              </a:ext>
            </a:extLst>
          </p:cNvPr>
          <p:cNvSpPr txBox="1"/>
          <p:nvPr userDrawn="1"/>
        </p:nvSpPr>
        <p:spPr>
          <a:xfrm>
            <a:off x="9194543" y="6435769"/>
            <a:ext cx="440525" cy="175576"/>
          </a:xfrm>
          <a:prstGeom prst="rect">
            <a:avLst/>
          </a:prstGeom>
        </p:spPr>
        <p:txBody>
          <a:bodyPr vert="horz" wrap="square" lIns="0" tIns="21478" rIns="0" bIns="0" rtlCol="0">
            <a:spAutoFit/>
          </a:bodyPr>
          <a:lstStyle/>
          <a:p>
            <a:pPr>
              <a:spcBef>
                <a:spcPts val="169"/>
              </a:spcBef>
            </a:pPr>
            <a:r>
              <a:rPr lang="en-IN" sz="1000" spc="25" dirty="0">
                <a:solidFill>
                  <a:srgbClr val="231F20"/>
                </a:solidFill>
                <a:latin typeface="Poppins" panose="00000500000000000000" pitchFamily="50" charset="0"/>
                <a:cs typeface="Poppins" panose="00000500000000000000" pitchFamily="50" charset="0"/>
              </a:rPr>
              <a:t>Email:</a:t>
            </a:r>
            <a:endParaRPr sz="1000" dirty="0">
              <a:latin typeface="Poppins" panose="00000500000000000000" pitchFamily="50" charset="0"/>
              <a:cs typeface="Poppins" panose="00000500000000000000" pitchFamily="50" charset="0"/>
            </a:endParaRPr>
          </a:p>
        </p:txBody>
      </p:sp>
      <p:sp>
        <p:nvSpPr>
          <p:cNvPr id="16" name="object 21">
            <a:extLst>
              <a:ext uri="{FF2B5EF4-FFF2-40B4-BE49-F238E27FC236}">
                <a16:creationId xmlns:a16="http://schemas.microsoft.com/office/drawing/2014/main" id="{F2B1623C-BC6C-4356-BE23-DEE70F76EB31}"/>
              </a:ext>
            </a:extLst>
          </p:cNvPr>
          <p:cNvSpPr txBox="1">
            <a:spLocks/>
          </p:cNvSpPr>
          <p:nvPr userDrawn="1"/>
        </p:nvSpPr>
        <p:spPr>
          <a:xfrm>
            <a:off x="9152208" y="6031802"/>
            <a:ext cx="1663549" cy="177648"/>
          </a:xfrm>
          <a:prstGeom prst="rect">
            <a:avLst/>
          </a:prstGeom>
        </p:spPr>
        <p:txBody>
          <a:bodyPr vert="horz" wrap="square" lIns="0" tIns="15910" rIns="0" bIns="0" rtlCol="0">
            <a:spAutoFit/>
          </a:bodyPr>
          <a:lstStyle>
            <a:lvl1pPr>
              <a:defRPr sz="3257" b="1" i="0">
                <a:solidFill>
                  <a:schemeClr val="bg1"/>
                </a:solidFill>
                <a:latin typeface="Montserrat"/>
                <a:ea typeface="+mj-ea"/>
                <a:cs typeface="Montserrat"/>
              </a:defRPr>
            </a:lvl1pPr>
          </a:lstStyle>
          <a:p>
            <a:pPr marL="15909">
              <a:spcBef>
                <a:spcPts val="125"/>
              </a:spcBef>
            </a:pPr>
            <a:r>
              <a:rPr lang="en-US" sz="1050" kern="0" dirty="0">
                <a:solidFill>
                  <a:srgbClr val="231F20"/>
                </a:solidFill>
                <a:latin typeface="Poppins" panose="00000500000000000000" pitchFamily="50" charset="0"/>
                <a:cs typeface="Poppins" panose="00000500000000000000" pitchFamily="50" charset="0"/>
              </a:rPr>
              <a:t>CONTACT DETAILS</a:t>
            </a:r>
          </a:p>
        </p:txBody>
      </p:sp>
      <p:sp>
        <p:nvSpPr>
          <p:cNvPr id="17" name="Text Placeholder 11">
            <a:extLst>
              <a:ext uri="{FF2B5EF4-FFF2-40B4-BE49-F238E27FC236}">
                <a16:creationId xmlns:a16="http://schemas.microsoft.com/office/drawing/2014/main" id="{41ED0316-68B6-44B7-90EC-023AB64C88F0}"/>
              </a:ext>
            </a:extLst>
          </p:cNvPr>
          <p:cNvSpPr>
            <a:spLocks noGrp="1"/>
          </p:cNvSpPr>
          <p:nvPr>
            <p:ph type="body" sz="quarter" idx="10" hasCustomPrompt="1"/>
          </p:nvPr>
        </p:nvSpPr>
        <p:spPr>
          <a:xfrm>
            <a:off x="9660467" y="6273458"/>
            <a:ext cx="1786467" cy="164034"/>
          </a:xfrm>
          <a:prstGeom prst="rect">
            <a:avLst/>
          </a:prstGeom>
        </p:spPr>
        <p:txBody>
          <a:bodyPr vert="horz" wrap="square" lIns="0" tIns="21478" rIns="0" bIns="0" rtlCol="0">
            <a:spAutoFit/>
          </a:bodyPr>
          <a:lstStyle>
            <a:lvl1pPr marL="0" indent="0">
              <a:buNone/>
              <a:defRPr lang="en-US" sz="1000" spc="-19" smtClean="0">
                <a:solidFill>
                  <a:srgbClr val="231F20"/>
                </a:solidFill>
                <a:latin typeface="Poppins" panose="00000500000000000000" pitchFamily="50" charset="0"/>
                <a:cs typeface="Poppins" panose="00000500000000000000" pitchFamily="50" charset="0"/>
              </a:defRPr>
            </a:lvl1pPr>
            <a:lvl2pPr marL="228600" indent="0">
              <a:buNone/>
              <a:defRPr lang="en-US" sz="1800" smtClean="0"/>
            </a:lvl2pPr>
            <a:lvl3pPr marL="685800" indent="0">
              <a:buNone/>
              <a:defRPr lang="en-US" sz="1800" smtClean="0"/>
            </a:lvl3pPr>
            <a:lvl4pPr marL="1143000" indent="0">
              <a:buNone/>
              <a:defRPr lang="en-US" smtClean="0"/>
            </a:lvl4pPr>
            <a:lvl5pPr marL="1600200" indent="0">
              <a:buNone/>
              <a:defRPr lang="en-IN"/>
            </a:lvl5pPr>
          </a:lstStyle>
          <a:p>
            <a:pPr marL="0" lvl="0">
              <a:spcBef>
                <a:spcPts val="169"/>
              </a:spcBef>
            </a:pPr>
            <a:r>
              <a:rPr lang="en-US" dirty="0"/>
              <a:t>Click to add your number</a:t>
            </a:r>
            <a:endParaRPr lang="en-IN" dirty="0"/>
          </a:p>
        </p:txBody>
      </p:sp>
      <p:sp>
        <p:nvSpPr>
          <p:cNvPr id="18" name="Text Placeholder 11">
            <a:extLst>
              <a:ext uri="{FF2B5EF4-FFF2-40B4-BE49-F238E27FC236}">
                <a16:creationId xmlns:a16="http://schemas.microsoft.com/office/drawing/2014/main" id="{CF8A4F0F-1163-4950-A0F2-D0B7E189D3CF}"/>
              </a:ext>
            </a:extLst>
          </p:cNvPr>
          <p:cNvSpPr>
            <a:spLocks noGrp="1"/>
          </p:cNvSpPr>
          <p:nvPr>
            <p:ph type="body" sz="quarter" idx="11" hasCustomPrompt="1"/>
          </p:nvPr>
        </p:nvSpPr>
        <p:spPr>
          <a:xfrm>
            <a:off x="9660467" y="6441540"/>
            <a:ext cx="1786467" cy="164034"/>
          </a:xfrm>
          <a:prstGeom prst="rect">
            <a:avLst/>
          </a:prstGeom>
        </p:spPr>
        <p:txBody>
          <a:bodyPr vert="horz" wrap="square" lIns="0" tIns="21478" rIns="0" bIns="0" rtlCol="0">
            <a:spAutoFit/>
          </a:bodyPr>
          <a:lstStyle>
            <a:lvl1pPr marL="0" indent="0">
              <a:buNone/>
              <a:defRPr lang="en-US" sz="1000" spc="-19" smtClean="0">
                <a:solidFill>
                  <a:srgbClr val="231F20"/>
                </a:solidFill>
                <a:latin typeface="Poppins" panose="00000500000000000000" pitchFamily="50" charset="0"/>
                <a:cs typeface="Poppins" panose="00000500000000000000" pitchFamily="50" charset="0"/>
              </a:defRPr>
            </a:lvl1pPr>
            <a:lvl2pPr marL="228600" indent="0">
              <a:buNone/>
              <a:defRPr lang="en-US" sz="1800" smtClean="0"/>
            </a:lvl2pPr>
            <a:lvl3pPr marL="685800" indent="0">
              <a:buNone/>
              <a:defRPr lang="en-US" sz="1800" smtClean="0"/>
            </a:lvl3pPr>
            <a:lvl4pPr marL="1143000" indent="0">
              <a:buNone/>
              <a:defRPr lang="en-US" smtClean="0"/>
            </a:lvl4pPr>
            <a:lvl5pPr marL="1600200" indent="0">
              <a:buNone/>
              <a:defRPr lang="en-IN"/>
            </a:lvl5pPr>
          </a:lstStyle>
          <a:p>
            <a:pPr marL="0" lvl="0">
              <a:spcBef>
                <a:spcPts val="169"/>
              </a:spcBef>
            </a:pPr>
            <a:r>
              <a:rPr lang="en-US" dirty="0"/>
              <a:t>Click to add your email ID</a:t>
            </a:r>
            <a:endParaRPr lang="en-IN" dirty="0"/>
          </a:p>
        </p:txBody>
      </p:sp>
    </p:spTree>
    <p:extLst>
      <p:ext uri="{BB962C8B-B14F-4D97-AF65-F5344CB8AC3E}">
        <p14:creationId xmlns:p14="http://schemas.microsoft.com/office/powerpoint/2010/main" val="49266613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5_Thank you - UK">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3ACAB19B-63C2-49A9-BFE9-38ABC688855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5284020"/>
            <a:ext cx="12192000" cy="1573980"/>
          </a:xfrm>
          <a:prstGeom prst="rect">
            <a:avLst/>
          </a:prstGeom>
        </p:spPr>
      </p:pic>
      <p:sp>
        <p:nvSpPr>
          <p:cNvPr id="4" name="TextBox 3">
            <a:extLst>
              <a:ext uri="{FF2B5EF4-FFF2-40B4-BE49-F238E27FC236}">
                <a16:creationId xmlns:a16="http://schemas.microsoft.com/office/drawing/2014/main" id="{59C99FF1-5590-4EB8-A544-4BA4BA642912}"/>
              </a:ext>
            </a:extLst>
          </p:cNvPr>
          <p:cNvSpPr txBox="1"/>
          <p:nvPr userDrawn="1"/>
        </p:nvSpPr>
        <p:spPr>
          <a:xfrm>
            <a:off x="10141459" y="5385239"/>
            <a:ext cx="1598515" cy="276999"/>
          </a:xfrm>
          <a:prstGeom prst="rect">
            <a:avLst/>
          </a:prstGeom>
          <a:noFill/>
        </p:spPr>
        <p:txBody>
          <a:bodyPr wrap="none" rtlCol="0">
            <a:spAutoFit/>
          </a:bodyPr>
          <a:lstStyle/>
          <a:p>
            <a:pPr algn="ctr"/>
            <a:r>
              <a:rPr lang="en-US" sz="1200" b="1" dirty="0">
                <a:solidFill>
                  <a:schemeClr val="bg1"/>
                </a:solidFill>
                <a:latin typeface="Poppins ExtraBold" panose="00000900000000000000" pitchFamily="2" charset="0"/>
                <a:cs typeface="Poppins ExtraBold" panose="00000900000000000000" pitchFamily="2" charset="0"/>
              </a:rPr>
              <a:t>#BeyondPossible</a:t>
            </a:r>
            <a:endParaRPr lang="en-IN" sz="1200" b="1" dirty="0">
              <a:solidFill>
                <a:schemeClr val="bg1"/>
              </a:solidFill>
              <a:latin typeface="Poppins ExtraBold" panose="00000900000000000000" pitchFamily="2" charset="0"/>
              <a:cs typeface="Poppins ExtraBold" panose="00000900000000000000" pitchFamily="2" charset="0"/>
            </a:endParaRPr>
          </a:p>
        </p:txBody>
      </p:sp>
      <p:sp>
        <p:nvSpPr>
          <p:cNvPr id="5" name="TextBox 4">
            <a:extLst>
              <a:ext uri="{FF2B5EF4-FFF2-40B4-BE49-F238E27FC236}">
                <a16:creationId xmlns:a16="http://schemas.microsoft.com/office/drawing/2014/main" id="{980DEB8F-CCB6-4F1A-A13A-CBF7D1946E36}"/>
              </a:ext>
            </a:extLst>
          </p:cNvPr>
          <p:cNvSpPr txBox="1"/>
          <p:nvPr userDrawn="1"/>
        </p:nvSpPr>
        <p:spPr>
          <a:xfrm>
            <a:off x="2835685" y="2492924"/>
            <a:ext cx="6520631" cy="830997"/>
          </a:xfrm>
          <a:prstGeom prst="rect">
            <a:avLst/>
          </a:prstGeom>
          <a:noFill/>
        </p:spPr>
        <p:txBody>
          <a:bodyPr wrap="square" rtlCol="0">
            <a:spAutoFit/>
          </a:bodyPr>
          <a:lstStyle/>
          <a:p>
            <a:pPr algn="ctr"/>
            <a:r>
              <a:rPr lang="en-IN" sz="4800" b="1" dirty="0">
                <a:latin typeface="Poppins" panose="00000500000000000000" pitchFamily="50" charset="0"/>
                <a:cs typeface="Poppins" panose="00000500000000000000" pitchFamily="50" charset="0"/>
              </a:rPr>
              <a:t>Thank You</a:t>
            </a:r>
          </a:p>
        </p:txBody>
      </p:sp>
      <p:sp>
        <p:nvSpPr>
          <p:cNvPr id="6" name="object 29">
            <a:extLst>
              <a:ext uri="{FF2B5EF4-FFF2-40B4-BE49-F238E27FC236}">
                <a16:creationId xmlns:a16="http://schemas.microsoft.com/office/drawing/2014/main" id="{AB470E87-C844-4156-8E92-18723B1D5A75}"/>
              </a:ext>
            </a:extLst>
          </p:cNvPr>
          <p:cNvSpPr txBox="1"/>
          <p:nvPr userDrawn="1"/>
        </p:nvSpPr>
        <p:spPr>
          <a:xfrm>
            <a:off x="2069356" y="6265511"/>
            <a:ext cx="3767410" cy="322235"/>
          </a:xfrm>
          <a:prstGeom prst="rect">
            <a:avLst/>
          </a:prstGeom>
        </p:spPr>
        <p:txBody>
          <a:bodyPr vert="horz" wrap="square" lIns="0" tIns="14319" rIns="0" bIns="0" rtlCol="0">
            <a:spAutoFit/>
          </a:bodyPr>
          <a:lstStyle/>
          <a:p>
            <a:r>
              <a:rPr lang="en-US" sz="1000" dirty="0">
                <a:effectLst/>
                <a:latin typeface="Poppins" panose="00000500000000000000" pitchFamily="50" charset="0"/>
                <a:cs typeface="Poppins" panose="00000500000000000000" pitchFamily="50" charset="0"/>
              </a:rPr>
              <a:t>Dawson House, 5 Jewry St,</a:t>
            </a:r>
          </a:p>
          <a:p>
            <a:r>
              <a:rPr lang="en-US" sz="1000" dirty="0">
                <a:effectLst/>
                <a:latin typeface="Poppins" panose="00000500000000000000" pitchFamily="50" charset="0"/>
                <a:cs typeface="Poppins" panose="00000500000000000000" pitchFamily="50" charset="0"/>
              </a:rPr>
              <a:t>London EC3N 2EX, United Kingdom</a:t>
            </a:r>
          </a:p>
        </p:txBody>
      </p:sp>
      <p:sp>
        <p:nvSpPr>
          <p:cNvPr id="9" name="object 21">
            <a:extLst>
              <a:ext uri="{FF2B5EF4-FFF2-40B4-BE49-F238E27FC236}">
                <a16:creationId xmlns:a16="http://schemas.microsoft.com/office/drawing/2014/main" id="{2002698A-E811-41DE-8B56-DC17E230969E}"/>
              </a:ext>
            </a:extLst>
          </p:cNvPr>
          <p:cNvSpPr txBox="1">
            <a:spLocks/>
          </p:cNvSpPr>
          <p:nvPr userDrawn="1"/>
        </p:nvSpPr>
        <p:spPr>
          <a:xfrm>
            <a:off x="2069356" y="6031802"/>
            <a:ext cx="3099147" cy="177648"/>
          </a:xfrm>
          <a:prstGeom prst="rect">
            <a:avLst/>
          </a:prstGeom>
        </p:spPr>
        <p:txBody>
          <a:bodyPr vert="horz" wrap="square" lIns="0" tIns="15910" rIns="0" bIns="0" rtlCol="0">
            <a:spAutoFit/>
          </a:bodyPr>
          <a:lstStyle>
            <a:lvl1pPr>
              <a:defRPr sz="3257" b="1" i="0">
                <a:solidFill>
                  <a:schemeClr val="bg1"/>
                </a:solidFill>
                <a:latin typeface="Montserrat"/>
                <a:ea typeface="+mj-ea"/>
                <a:cs typeface="Montserrat"/>
              </a:defRPr>
            </a:lvl1pPr>
          </a:lstStyle>
          <a:p>
            <a:pPr marL="15909">
              <a:spcBef>
                <a:spcPts val="125"/>
              </a:spcBef>
            </a:pPr>
            <a:r>
              <a:rPr lang="en-US" sz="1050" kern="0" dirty="0" err="1">
                <a:solidFill>
                  <a:srgbClr val="231F20"/>
                </a:solidFill>
                <a:latin typeface="Poppins" panose="00000500000000000000" pitchFamily="50" charset="0"/>
                <a:cs typeface="Poppins" panose="00000500000000000000" pitchFamily="50" charset="0"/>
              </a:rPr>
              <a:t>Tredence</a:t>
            </a:r>
            <a:r>
              <a:rPr lang="en-US" sz="1050" kern="0" dirty="0">
                <a:solidFill>
                  <a:srgbClr val="231F20"/>
                </a:solidFill>
                <a:latin typeface="Poppins" panose="00000500000000000000" pitchFamily="50" charset="0"/>
                <a:cs typeface="Poppins" panose="00000500000000000000" pitchFamily="50" charset="0"/>
              </a:rPr>
              <a:t> UK Ltd.</a:t>
            </a:r>
          </a:p>
        </p:txBody>
      </p:sp>
      <p:sp>
        <p:nvSpPr>
          <p:cNvPr id="14" name="object 30">
            <a:extLst>
              <a:ext uri="{FF2B5EF4-FFF2-40B4-BE49-F238E27FC236}">
                <a16:creationId xmlns:a16="http://schemas.microsoft.com/office/drawing/2014/main" id="{45A2CB95-4311-4B87-A6D3-F14D1F2D1BF2}"/>
              </a:ext>
            </a:extLst>
          </p:cNvPr>
          <p:cNvSpPr txBox="1"/>
          <p:nvPr userDrawn="1"/>
        </p:nvSpPr>
        <p:spPr>
          <a:xfrm>
            <a:off x="9152208" y="6267687"/>
            <a:ext cx="508259" cy="175576"/>
          </a:xfrm>
          <a:prstGeom prst="rect">
            <a:avLst/>
          </a:prstGeom>
        </p:spPr>
        <p:txBody>
          <a:bodyPr vert="horz" wrap="square" lIns="0" tIns="21478" rIns="0" bIns="0" rtlCol="0">
            <a:spAutoFit/>
          </a:bodyPr>
          <a:lstStyle/>
          <a:p>
            <a:pPr>
              <a:spcBef>
                <a:spcPts val="169"/>
              </a:spcBef>
            </a:pPr>
            <a:r>
              <a:rPr lang="en-IN" sz="1000" spc="-19" dirty="0">
                <a:solidFill>
                  <a:srgbClr val="231F20"/>
                </a:solidFill>
                <a:latin typeface="Poppins" panose="00000500000000000000" pitchFamily="50" charset="0"/>
                <a:cs typeface="Poppins" panose="00000500000000000000" pitchFamily="50" charset="0"/>
              </a:rPr>
              <a:t>Mobile:</a:t>
            </a:r>
            <a:endParaRPr sz="1000" dirty="0">
              <a:latin typeface="Poppins" panose="00000500000000000000" pitchFamily="50" charset="0"/>
              <a:cs typeface="Poppins" panose="00000500000000000000" pitchFamily="50" charset="0"/>
            </a:endParaRPr>
          </a:p>
        </p:txBody>
      </p:sp>
      <p:sp>
        <p:nvSpPr>
          <p:cNvPr id="15" name="object 31">
            <a:extLst>
              <a:ext uri="{FF2B5EF4-FFF2-40B4-BE49-F238E27FC236}">
                <a16:creationId xmlns:a16="http://schemas.microsoft.com/office/drawing/2014/main" id="{24BDDFED-4199-465E-B9AB-0A8261FCCEC7}"/>
              </a:ext>
            </a:extLst>
          </p:cNvPr>
          <p:cNvSpPr txBox="1"/>
          <p:nvPr userDrawn="1"/>
        </p:nvSpPr>
        <p:spPr>
          <a:xfrm>
            <a:off x="9194543" y="6435769"/>
            <a:ext cx="440525" cy="175576"/>
          </a:xfrm>
          <a:prstGeom prst="rect">
            <a:avLst/>
          </a:prstGeom>
        </p:spPr>
        <p:txBody>
          <a:bodyPr vert="horz" wrap="square" lIns="0" tIns="21478" rIns="0" bIns="0" rtlCol="0">
            <a:spAutoFit/>
          </a:bodyPr>
          <a:lstStyle/>
          <a:p>
            <a:pPr>
              <a:spcBef>
                <a:spcPts val="169"/>
              </a:spcBef>
            </a:pPr>
            <a:r>
              <a:rPr lang="en-IN" sz="1000" spc="25" dirty="0">
                <a:solidFill>
                  <a:srgbClr val="231F20"/>
                </a:solidFill>
                <a:latin typeface="Poppins" panose="00000500000000000000" pitchFamily="50" charset="0"/>
                <a:cs typeface="Poppins" panose="00000500000000000000" pitchFamily="50" charset="0"/>
              </a:rPr>
              <a:t>Email:</a:t>
            </a:r>
            <a:endParaRPr sz="1000" dirty="0">
              <a:latin typeface="Poppins" panose="00000500000000000000" pitchFamily="50" charset="0"/>
              <a:cs typeface="Poppins" panose="00000500000000000000" pitchFamily="50" charset="0"/>
            </a:endParaRPr>
          </a:p>
        </p:txBody>
      </p:sp>
      <p:sp>
        <p:nvSpPr>
          <p:cNvPr id="16" name="object 21">
            <a:extLst>
              <a:ext uri="{FF2B5EF4-FFF2-40B4-BE49-F238E27FC236}">
                <a16:creationId xmlns:a16="http://schemas.microsoft.com/office/drawing/2014/main" id="{F2B1623C-BC6C-4356-BE23-DEE70F76EB31}"/>
              </a:ext>
            </a:extLst>
          </p:cNvPr>
          <p:cNvSpPr txBox="1">
            <a:spLocks/>
          </p:cNvSpPr>
          <p:nvPr userDrawn="1"/>
        </p:nvSpPr>
        <p:spPr>
          <a:xfrm>
            <a:off x="9152208" y="6031802"/>
            <a:ext cx="1663549" cy="177648"/>
          </a:xfrm>
          <a:prstGeom prst="rect">
            <a:avLst/>
          </a:prstGeom>
        </p:spPr>
        <p:txBody>
          <a:bodyPr vert="horz" wrap="square" lIns="0" tIns="15910" rIns="0" bIns="0" rtlCol="0">
            <a:spAutoFit/>
          </a:bodyPr>
          <a:lstStyle>
            <a:lvl1pPr>
              <a:defRPr sz="3257" b="1" i="0">
                <a:solidFill>
                  <a:schemeClr val="bg1"/>
                </a:solidFill>
                <a:latin typeface="Montserrat"/>
                <a:ea typeface="+mj-ea"/>
                <a:cs typeface="Montserrat"/>
              </a:defRPr>
            </a:lvl1pPr>
          </a:lstStyle>
          <a:p>
            <a:pPr marL="15909">
              <a:spcBef>
                <a:spcPts val="125"/>
              </a:spcBef>
            </a:pPr>
            <a:r>
              <a:rPr lang="en-US" sz="1050" kern="0" dirty="0">
                <a:solidFill>
                  <a:srgbClr val="231F20"/>
                </a:solidFill>
                <a:latin typeface="Poppins" panose="00000500000000000000" pitchFamily="50" charset="0"/>
                <a:cs typeface="Poppins" panose="00000500000000000000" pitchFamily="50" charset="0"/>
              </a:rPr>
              <a:t>CONTACT DETAILS</a:t>
            </a:r>
          </a:p>
        </p:txBody>
      </p:sp>
      <p:sp>
        <p:nvSpPr>
          <p:cNvPr id="17" name="Text Placeholder 11">
            <a:extLst>
              <a:ext uri="{FF2B5EF4-FFF2-40B4-BE49-F238E27FC236}">
                <a16:creationId xmlns:a16="http://schemas.microsoft.com/office/drawing/2014/main" id="{41ED0316-68B6-44B7-90EC-023AB64C88F0}"/>
              </a:ext>
            </a:extLst>
          </p:cNvPr>
          <p:cNvSpPr>
            <a:spLocks noGrp="1"/>
          </p:cNvSpPr>
          <p:nvPr>
            <p:ph type="body" sz="quarter" idx="10" hasCustomPrompt="1"/>
          </p:nvPr>
        </p:nvSpPr>
        <p:spPr>
          <a:xfrm>
            <a:off x="9660467" y="6273458"/>
            <a:ext cx="1786467" cy="164034"/>
          </a:xfrm>
          <a:prstGeom prst="rect">
            <a:avLst/>
          </a:prstGeom>
        </p:spPr>
        <p:txBody>
          <a:bodyPr vert="horz" wrap="square" lIns="0" tIns="21478" rIns="0" bIns="0" rtlCol="0">
            <a:spAutoFit/>
          </a:bodyPr>
          <a:lstStyle>
            <a:lvl1pPr marL="0" indent="0">
              <a:buNone/>
              <a:defRPr lang="en-US" sz="1000" spc="-19" smtClean="0">
                <a:solidFill>
                  <a:srgbClr val="231F20"/>
                </a:solidFill>
                <a:latin typeface="Poppins" panose="00000500000000000000" pitchFamily="50" charset="0"/>
                <a:cs typeface="Poppins" panose="00000500000000000000" pitchFamily="50" charset="0"/>
              </a:defRPr>
            </a:lvl1pPr>
            <a:lvl2pPr marL="228600" indent="0">
              <a:buNone/>
              <a:defRPr lang="en-US" sz="1800" smtClean="0"/>
            </a:lvl2pPr>
            <a:lvl3pPr marL="685800" indent="0">
              <a:buNone/>
              <a:defRPr lang="en-US" sz="1800" smtClean="0"/>
            </a:lvl3pPr>
            <a:lvl4pPr marL="1143000" indent="0">
              <a:buNone/>
              <a:defRPr lang="en-US" smtClean="0"/>
            </a:lvl4pPr>
            <a:lvl5pPr marL="1600200" indent="0">
              <a:buNone/>
              <a:defRPr lang="en-IN"/>
            </a:lvl5pPr>
          </a:lstStyle>
          <a:p>
            <a:pPr marL="0" lvl="0">
              <a:spcBef>
                <a:spcPts val="169"/>
              </a:spcBef>
            </a:pPr>
            <a:r>
              <a:rPr lang="en-US" dirty="0"/>
              <a:t>Click to add your number</a:t>
            </a:r>
            <a:endParaRPr lang="en-IN" dirty="0"/>
          </a:p>
        </p:txBody>
      </p:sp>
      <p:sp>
        <p:nvSpPr>
          <p:cNvPr id="18" name="Text Placeholder 11">
            <a:extLst>
              <a:ext uri="{FF2B5EF4-FFF2-40B4-BE49-F238E27FC236}">
                <a16:creationId xmlns:a16="http://schemas.microsoft.com/office/drawing/2014/main" id="{CF8A4F0F-1163-4950-A0F2-D0B7E189D3CF}"/>
              </a:ext>
            </a:extLst>
          </p:cNvPr>
          <p:cNvSpPr>
            <a:spLocks noGrp="1"/>
          </p:cNvSpPr>
          <p:nvPr>
            <p:ph type="body" sz="quarter" idx="11" hasCustomPrompt="1"/>
          </p:nvPr>
        </p:nvSpPr>
        <p:spPr>
          <a:xfrm>
            <a:off x="9660467" y="6441540"/>
            <a:ext cx="1786467" cy="164034"/>
          </a:xfrm>
          <a:prstGeom prst="rect">
            <a:avLst/>
          </a:prstGeom>
        </p:spPr>
        <p:txBody>
          <a:bodyPr vert="horz" wrap="square" lIns="0" tIns="21478" rIns="0" bIns="0" rtlCol="0">
            <a:spAutoFit/>
          </a:bodyPr>
          <a:lstStyle>
            <a:lvl1pPr marL="0" indent="0">
              <a:buNone/>
              <a:defRPr lang="en-US" sz="1000" spc="-19" smtClean="0">
                <a:solidFill>
                  <a:srgbClr val="231F20"/>
                </a:solidFill>
                <a:latin typeface="Poppins" panose="00000500000000000000" pitchFamily="50" charset="0"/>
                <a:cs typeface="Poppins" panose="00000500000000000000" pitchFamily="50" charset="0"/>
              </a:defRPr>
            </a:lvl1pPr>
            <a:lvl2pPr marL="228600" indent="0">
              <a:buNone/>
              <a:defRPr lang="en-US" sz="1800" smtClean="0"/>
            </a:lvl2pPr>
            <a:lvl3pPr marL="685800" indent="0">
              <a:buNone/>
              <a:defRPr lang="en-US" sz="1800" smtClean="0"/>
            </a:lvl3pPr>
            <a:lvl4pPr marL="1143000" indent="0">
              <a:buNone/>
              <a:defRPr lang="en-US" smtClean="0"/>
            </a:lvl4pPr>
            <a:lvl5pPr marL="1600200" indent="0">
              <a:buNone/>
              <a:defRPr lang="en-IN"/>
            </a:lvl5pPr>
          </a:lstStyle>
          <a:p>
            <a:pPr marL="0" lvl="0">
              <a:spcBef>
                <a:spcPts val="169"/>
              </a:spcBef>
            </a:pPr>
            <a:r>
              <a:rPr lang="en-US" dirty="0"/>
              <a:t>Click to add your email ID</a:t>
            </a:r>
            <a:endParaRPr lang="en-IN" dirty="0"/>
          </a:p>
        </p:txBody>
      </p:sp>
    </p:spTree>
    <p:extLst>
      <p:ext uri="{BB962C8B-B14F-4D97-AF65-F5344CB8AC3E}">
        <p14:creationId xmlns:p14="http://schemas.microsoft.com/office/powerpoint/2010/main" val="1477584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Body with Bullet">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EA77E4D2-B742-42FB-B709-EE648C8FCA0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23952" y="0"/>
            <a:ext cx="12192000" cy="55002"/>
          </a:xfrm>
          <a:prstGeom prst="rect">
            <a:avLst/>
          </a:prstGeom>
        </p:spPr>
      </p:pic>
      <p:sp>
        <p:nvSpPr>
          <p:cNvPr id="4" name="Rectangle 3">
            <a:extLst>
              <a:ext uri="{FF2B5EF4-FFF2-40B4-BE49-F238E27FC236}">
                <a16:creationId xmlns:a16="http://schemas.microsoft.com/office/drawing/2014/main" id="{C046B851-BD79-4D4B-AD11-B421969D2684}"/>
              </a:ext>
            </a:extLst>
          </p:cNvPr>
          <p:cNvSpPr/>
          <p:nvPr userDrawn="1"/>
        </p:nvSpPr>
        <p:spPr>
          <a:xfrm>
            <a:off x="11518084" y="125835"/>
            <a:ext cx="140536" cy="140536"/>
          </a:xfrm>
          <a:prstGeom prst="rect">
            <a:avLst/>
          </a:prstGeom>
          <a:solidFill>
            <a:srgbClr val="FE5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4C03238E-6963-4E4D-BBD1-21BBB875F9CD}"/>
              </a:ext>
            </a:extLst>
          </p:cNvPr>
          <p:cNvSpPr/>
          <p:nvPr userDrawn="1"/>
        </p:nvSpPr>
        <p:spPr>
          <a:xfrm>
            <a:off x="11734492" y="125835"/>
            <a:ext cx="140536" cy="140536"/>
          </a:xfrm>
          <a:prstGeom prst="rect">
            <a:avLst/>
          </a:prstGeom>
          <a:solidFill>
            <a:srgbClr val="6DCD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B8E227E7-5C0D-4056-AB17-0C3268D89C1D}"/>
              </a:ext>
            </a:extLst>
          </p:cNvPr>
          <p:cNvSpPr/>
          <p:nvPr userDrawn="1"/>
        </p:nvSpPr>
        <p:spPr>
          <a:xfrm>
            <a:off x="11950900" y="125835"/>
            <a:ext cx="140536" cy="140536"/>
          </a:xfrm>
          <a:prstGeom prst="rect">
            <a:avLst/>
          </a:prstGeom>
          <a:solidFill>
            <a:srgbClr val="004E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78528C0C-32CD-4B60-8712-7C5FC9584248}"/>
              </a:ext>
            </a:extLst>
          </p:cNvPr>
          <p:cNvSpPr txBox="1"/>
          <p:nvPr userDrawn="1"/>
        </p:nvSpPr>
        <p:spPr>
          <a:xfrm>
            <a:off x="0" y="6575289"/>
            <a:ext cx="3110147" cy="230832"/>
          </a:xfrm>
          <a:prstGeom prst="rect">
            <a:avLst/>
          </a:prstGeom>
          <a:noFill/>
        </p:spPr>
        <p:txBody>
          <a:bodyPr wrap="none" rtlCol="0">
            <a:spAutoFit/>
          </a:bodyPr>
          <a:lstStyle/>
          <a:p>
            <a:pPr algn="r"/>
            <a:r>
              <a:rPr lang="en-US" sz="900" dirty="0">
                <a:solidFill>
                  <a:schemeClr val="tx1">
                    <a:lumMod val="50000"/>
                    <a:lumOff val="50000"/>
                  </a:schemeClr>
                </a:solidFill>
                <a:latin typeface="Poppins" panose="00000500000000000000" pitchFamily="50" charset="0"/>
                <a:cs typeface="Poppins" panose="00000500000000000000" pitchFamily="50" charset="0"/>
              </a:rPr>
              <a:t>© COPYRIGHT 2025, TREDENCE. ALL RIGHTS RESERVED</a:t>
            </a:r>
            <a:endParaRPr lang="en-IN" sz="900" dirty="0">
              <a:solidFill>
                <a:schemeClr val="tx1">
                  <a:lumMod val="50000"/>
                  <a:lumOff val="50000"/>
                </a:schemeClr>
              </a:solidFill>
              <a:latin typeface="Poppins" panose="00000500000000000000" pitchFamily="50" charset="0"/>
              <a:cs typeface="Poppins" panose="00000500000000000000" pitchFamily="50" charset="0"/>
            </a:endParaRPr>
          </a:p>
        </p:txBody>
      </p:sp>
      <p:grpSp>
        <p:nvGrpSpPr>
          <p:cNvPr id="8" name="Group 7">
            <a:extLst>
              <a:ext uri="{FF2B5EF4-FFF2-40B4-BE49-F238E27FC236}">
                <a16:creationId xmlns:a16="http://schemas.microsoft.com/office/drawing/2014/main" id="{98214D7B-D29D-4378-9E7D-B63740ED85C9}"/>
              </a:ext>
            </a:extLst>
          </p:cNvPr>
          <p:cNvGrpSpPr/>
          <p:nvPr userDrawn="1"/>
        </p:nvGrpSpPr>
        <p:grpSpPr>
          <a:xfrm>
            <a:off x="5902296" y="6657690"/>
            <a:ext cx="387409" cy="0"/>
            <a:chOff x="5905144" y="6657690"/>
            <a:chExt cx="387409" cy="0"/>
          </a:xfrm>
        </p:grpSpPr>
        <p:cxnSp>
          <p:nvCxnSpPr>
            <p:cNvPr id="9" name="Straight Connector 8">
              <a:extLst>
                <a:ext uri="{FF2B5EF4-FFF2-40B4-BE49-F238E27FC236}">
                  <a16:creationId xmlns:a16="http://schemas.microsoft.com/office/drawing/2014/main" id="{153AA31C-1EA9-44F8-B0B9-7CF32138F11D}"/>
                </a:ext>
              </a:extLst>
            </p:cNvPr>
            <p:cNvCxnSpPr>
              <a:cxnSpLocks/>
            </p:cNvCxnSpPr>
            <p:nvPr userDrawn="1"/>
          </p:nvCxnSpPr>
          <p:spPr>
            <a:xfrm>
              <a:off x="5905144" y="6657690"/>
              <a:ext cx="71215" cy="0"/>
            </a:xfrm>
            <a:prstGeom prst="line">
              <a:avLst/>
            </a:prstGeom>
            <a:ln w="28575">
              <a:solidFill>
                <a:srgbClr val="FE5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AB8FBDF-7E0E-4D7E-862D-428314E932F1}"/>
                </a:ext>
              </a:extLst>
            </p:cNvPr>
            <p:cNvCxnSpPr>
              <a:cxnSpLocks/>
            </p:cNvCxnSpPr>
            <p:nvPr userDrawn="1"/>
          </p:nvCxnSpPr>
          <p:spPr>
            <a:xfrm>
              <a:off x="6221338" y="6657690"/>
              <a:ext cx="71215" cy="0"/>
            </a:xfrm>
            <a:prstGeom prst="line">
              <a:avLst/>
            </a:prstGeom>
            <a:ln w="28575">
              <a:solidFill>
                <a:srgbClr val="FE5000"/>
              </a:solidFill>
            </a:ln>
          </p:spPr>
          <p:style>
            <a:lnRef idx="1">
              <a:schemeClr val="accent1"/>
            </a:lnRef>
            <a:fillRef idx="0">
              <a:schemeClr val="accent1"/>
            </a:fillRef>
            <a:effectRef idx="0">
              <a:schemeClr val="accent1"/>
            </a:effectRef>
            <a:fontRef idx="minor">
              <a:schemeClr val="tx1"/>
            </a:fontRef>
          </p:style>
        </p:cxnSp>
      </p:grpSp>
      <p:pic>
        <p:nvPicPr>
          <p:cNvPr id="11" name="Graphic 10">
            <a:extLst>
              <a:ext uri="{FF2B5EF4-FFF2-40B4-BE49-F238E27FC236}">
                <a16:creationId xmlns:a16="http://schemas.microsoft.com/office/drawing/2014/main" id="{6316D5ED-ED5A-4DEA-A26A-D216A8E5F18A}"/>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734492" y="6583835"/>
            <a:ext cx="180984" cy="192001"/>
          </a:xfrm>
          <a:prstGeom prst="rect">
            <a:avLst/>
          </a:prstGeom>
        </p:spPr>
      </p:pic>
      <p:cxnSp>
        <p:nvCxnSpPr>
          <p:cNvPr id="12" name="Straight Connector 11">
            <a:extLst>
              <a:ext uri="{FF2B5EF4-FFF2-40B4-BE49-F238E27FC236}">
                <a16:creationId xmlns:a16="http://schemas.microsoft.com/office/drawing/2014/main" id="{859A14B3-7083-444C-AE90-1951DA124D3E}"/>
              </a:ext>
            </a:extLst>
          </p:cNvPr>
          <p:cNvCxnSpPr>
            <a:cxnSpLocks/>
          </p:cNvCxnSpPr>
          <p:nvPr userDrawn="1"/>
        </p:nvCxnSpPr>
        <p:spPr>
          <a:xfrm>
            <a:off x="0" y="6496048"/>
            <a:ext cx="121920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3" name="Slide Number Placeholder 5">
            <a:extLst>
              <a:ext uri="{FF2B5EF4-FFF2-40B4-BE49-F238E27FC236}">
                <a16:creationId xmlns:a16="http://schemas.microsoft.com/office/drawing/2014/main" id="{796BD318-BFA6-4162-A9E6-3340BD627710}"/>
              </a:ext>
            </a:extLst>
          </p:cNvPr>
          <p:cNvSpPr>
            <a:spLocks noGrp="1"/>
          </p:cNvSpPr>
          <p:nvPr>
            <p:ph type="sldNum" sz="quarter" idx="4"/>
          </p:nvPr>
        </p:nvSpPr>
        <p:spPr>
          <a:xfrm>
            <a:off x="5905500" y="6499675"/>
            <a:ext cx="380999" cy="365125"/>
          </a:xfrm>
          <a:prstGeom prst="rect">
            <a:avLst/>
          </a:prstGeom>
        </p:spPr>
        <p:txBody>
          <a:bodyPr vert="horz" lIns="91440" tIns="45720" rIns="91440" bIns="45720" rtlCol="0" anchor="ctr"/>
          <a:lstStyle>
            <a:lvl1pPr algn="ctr">
              <a:defRPr sz="1000">
                <a:solidFill>
                  <a:schemeClr val="tx1">
                    <a:tint val="75000"/>
                  </a:schemeClr>
                </a:solidFill>
                <a:latin typeface="Poppins" panose="00000500000000000000" pitchFamily="50" charset="0"/>
                <a:cs typeface="Poppins" panose="00000500000000000000" pitchFamily="50" charset="0"/>
              </a:defRPr>
            </a:lvl1pPr>
          </a:lstStyle>
          <a:p>
            <a:fld id="{FAF63893-4B0C-4F88-9650-53ECAF8C5052}" type="slidenum">
              <a:rPr lang="en-IN" smtClean="0"/>
              <a:pPr/>
              <a:t>‹#›</a:t>
            </a:fld>
            <a:endParaRPr lang="en-IN" dirty="0"/>
          </a:p>
        </p:txBody>
      </p:sp>
      <p:sp>
        <p:nvSpPr>
          <p:cNvPr id="20" name="Title 18">
            <a:extLst>
              <a:ext uri="{FF2B5EF4-FFF2-40B4-BE49-F238E27FC236}">
                <a16:creationId xmlns:a16="http://schemas.microsoft.com/office/drawing/2014/main" id="{7725916F-093B-4C56-85A1-46E7828AF415}"/>
              </a:ext>
            </a:extLst>
          </p:cNvPr>
          <p:cNvSpPr>
            <a:spLocks noGrp="1"/>
          </p:cNvSpPr>
          <p:nvPr>
            <p:ph type="title"/>
          </p:nvPr>
        </p:nvSpPr>
        <p:spPr>
          <a:xfrm>
            <a:off x="316392" y="266371"/>
            <a:ext cx="10972800" cy="584775"/>
          </a:xfrm>
          <a:prstGeom prst="rect">
            <a:avLst/>
          </a:prstGeom>
        </p:spPr>
        <p:txBody>
          <a:bodyPr/>
          <a:lstStyle>
            <a:lvl1pPr>
              <a:defRPr lang="en-US" sz="2800" b="1" kern="1200" smtClean="0">
                <a:solidFill>
                  <a:schemeClr val="tx1"/>
                </a:solidFill>
                <a:latin typeface="Poppins" panose="00000500000000000000" pitchFamily="50" charset="0"/>
                <a:ea typeface="+mn-ea"/>
                <a:cs typeface="Poppins" panose="00000500000000000000" pitchFamily="50" charset="0"/>
              </a:defRPr>
            </a:lvl1pPr>
          </a:lstStyle>
          <a:p>
            <a:r>
              <a:rPr lang="en-US" dirty="0"/>
              <a:t>Click to edit Master title style</a:t>
            </a:r>
            <a:endParaRPr lang="en-IN" dirty="0"/>
          </a:p>
        </p:txBody>
      </p:sp>
      <p:sp>
        <p:nvSpPr>
          <p:cNvPr id="16" name="Content Placeholder 21">
            <a:extLst>
              <a:ext uri="{FF2B5EF4-FFF2-40B4-BE49-F238E27FC236}">
                <a16:creationId xmlns:a16="http://schemas.microsoft.com/office/drawing/2014/main" id="{03B389BE-B7DF-43A4-8CCB-318B80C9C081}"/>
              </a:ext>
            </a:extLst>
          </p:cNvPr>
          <p:cNvSpPr>
            <a:spLocks noGrp="1"/>
          </p:cNvSpPr>
          <p:nvPr>
            <p:ph sz="quarter" idx="10"/>
          </p:nvPr>
        </p:nvSpPr>
        <p:spPr>
          <a:xfrm>
            <a:off x="316392" y="1228556"/>
            <a:ext cx="11558635" cy="1462965"/>
          </a:xfrm>
          <a:prstGeom prst="rect">
            <a:avLst/>
          </a:prstGeom>
          <a:noFill/>
        </p:spPr>
        <p:txBody>
          <a:bodyPr wrap="square" rtlCol="0">
            <a:spAutoFit/>
          </a:bodyPr>
          <a:lstStyle>
            <a:lvl1pPr>
              <a:defRPr lang="en-US" sz="1600" dirty="0" smtClean="0">
                <a:latin typeface="Poppins Light" panose="00000400000000000000" pitchFamily="50" charset="0"/>
                <a:cs typeface="Poppins Light" panose="00000400000000000000" pitchFamily="50" charset="0"/>
              </a:defRPr>
            </a:lvl1pPr>
            <a:lvl2pPr>
              <a:defRPr lang="en-US" sz="1600" kern="1200" dirty="0" smtClean="0">
                <a:solidFill>
                  <a:schemeClr val="tx1"/>
                </a:solidFill>
                <a:latin typeface="Poppins Light" panose="00000400000000000000" pitchFamily="50" charset="0"/>
                <a:ea typeface="+mn-ea"/>
                <a:cs typeface="Poppins Light" panose="00000400000000000000" pitchFamily="50" charset="0"/>
              </a:defRPr>
            </a:lvl2pPr>
            <a:lvl3pPr>
              <a:defRPr lang="en-US" sz="1600" kern="1200" dirty="0" smtClean="0">
                <a:solidFill>
                  <a:schemeClr val="tx1"/>
                </a:solidFill>
                <a:latin typeface="Poppins Light" panose="00000400000000000000" pitchFamily="50" charset="0"/>
                <a:ea typeface="+mn-ea"/>
                <a:cs typeface="Poppins Light" panose="00000400000000000000" pitchFamily="50" charset="0"/>
              </a:defRPr>
            </a:lvl3pPr>
            <a:lvl4pPr>
              <a:defRPr lang="en-US" sz="1600" kern="1200" dirty="0" smtClean="0">
                <a:solidFill>
                  <a:schemeClr val="tx1"/>
                </a:solidFill>
                <a:latin typeface="Poppins Light" panose="00000400000000000000" pitchFamily="50" charset="0"/>
                <a:ea typeface="+mn-ea"/>
                <a:cs typeface="Poppins Light" panose="00000400000000000000" pitchFamily="50" charset="0"/>
              </a:defRPr>
            </a:lvl4pPr>
            <a:lvl5pPr>
              <a:defRPr lang="en-IN" sz="1600" kern="1200" dirty="0" smtClean="0">
                <a:solidFill>
                  <a:schemeClr val="tx1"/>
                </a:solidFill>
                <a:latin typeface="Poppins Light" panose="00000400000000000000" pitchFamily="50" charset="0"/>
                <a:ea typeface="+mn-ea"/>
                <a:cs typeface="Poppins Light" panose="00000400000000000000" pitchFamily="50" charset="0"/>
              </a:defRPr>
            </a:lvl5pPr>
          </a:lstStyle>
          <a:p>
            <a:pPr marL="0" lvl="0"/>
            <a:r>
              <a:rPr lang="en-US" dirty="0"/>
              <a:t>Click to edit Master text styles</a:t>
            </a:r>
          </a:p>
          <a:p>
            <a:pPr marL="457200" lvl="1"/>
            <a:r>
              <a:rPr lang="en-US" dirty="0"/>
              <a:t>Second level</a:t>
            </a:r>
          </a:p>
          <a:p>
            <a:pPr marL="914400" lvl="2"/>
            <a:r>
              <a:rPr lang="en-US" dirty="0"/>
              <a:t>Third level</a:t>
            </a:r>
          </a:p>
          <a:p>
            <a:pPr marL="1371600" lvl="3"/>
            <a:r>
              <a:rPr lang="en-US" dirty="0"/>
              <a:t>Fourth level</a:t>
            </a:r>
          </a:p>
          <a:p>
            <a:pPr marL="1828800" lvl="4"/>
            <a:r>
              <a:rPr lang="en-US" dirty="0"/>
              <a:t>Fifth level</a:t>
            </a:r>
            <a:endParaRPr lang="en-IN" dirty="0"/>
          </a:p>
        </p:txBody>
      </p:sp>
    </p:spTree>
    <p:extLst>
      <p:ext uri="{BB962C8B-B14F-4D97-AF65-F5344CB8AC3E}">
        <p14:creationId xmlns:p14="http://schemas.microsoft.com/office/powerpoint/2010/main" val="423908255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50B2FD-E2B0-4E51-A104-89780A4B57BE}"/>
              </a:ext>
            </a:extLst>
          </p:cNvPr>
          <p:cNvSpPr>
            <a:spLocks noGrp="1"/>
          </p:cNvSpPr>
          <p:nvPr>
            <p:ph type="title"/>
          </p:nvPr>
        </p:nvSpPr>
        <p:spPr>
          <a:xfrm>
            <a:off x="838200" y="365125"/>
            <a:ext cx="10515600" cy="1325563"/>
          </a:xfrm>
          <a:prstGeom prst="rect">
            <a:avLst/>
          </a:prstGeom>
        </p:spPr>
        <p:txBody>
          <a:bodyPr/>
          <a:lstStyle/>
          <a:p>
            <a:r>
              <a:rPr lang="en-US" dirty="0"/>
              <a:t>Click to edit Master title style</a:t>
            </a:r>
            <a:endParaRPr lang="en-IN" dirty="0"/>
          </a:p>
        </p:txBody>
      </p:sp>
      <p:sp>
        <p:nvSpPr>
          <p:cNvPr id="3" name="Content Placeholder 2">
            <a:extLst>
              <a:ext uri="{FF2B5EF4-FFF2-40B4-BE49-F238E27FC236}">
                <a16:creationId xmlns:a16="http://schemas.microsoft.com/office/drawing/2014/main" id="{DE2FCC64-10D7-49A9-A820-4B6694A0F570}"/>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AE5DDBC-B67C-4C95-BE70-E34D0657728E}"/>
              </a:ext>
            </a:extLst>
          </p:cNvPr>
          <p:cNvSpPr>
            <a:spLocks noGrp="1"/>
          </p:cNvSpPr>
          <p:nvPr>
            <p:ph type="dt" sz="half" idx="10"/>
          </p:nvPr>
        </p:nvSpPr>
        <p:spPr>
          <a:xfrm>
            <a:off x="838200" y="6356350"/>
            <a:ext cx="2743200" cy="365125"/>
          </a:xfrm>
          <a:prstGeom prst="rect">
            <a:avLst/>
          </a:prstGeom>
        </p:spPr>
        <p:txBody>
          <a:bodyPr/>
          <a:lstStyle/>
          <a:p>
            <a:endParaRPr lang="en-IN"/>
          </a:p>
        </p:txBody>
      </p:sp>
      <p:sp>
        <p:nvSpPr>
          <p:cNvPr id="5" name="Footer Placeholder 4">
            <a:extLst>
              <a:ext uri="{FF2B5EF4-FFF2-40B4-BE49-F238E27FC236}">
                <a16:creationId xmlns:a16="http://schemas.microsoft.com/office/drawing/2014/main" id="{B35A5590-1801-49A8-AE60-DBC5C069D2DB}"/>
              </a:ext>
            </a:extLst>
          </p:cNvPr>
          <p:cNvSpPr>
            <a:spLocks noGrp="1"/>
          </p:cNvSpPr>
          <p:nvPr>
            <p:ph type="ftr" sz="quarter" idx="11"/>
          </p:nvPr>
        </p:nvSpPr>
        <p:spPr>
          <a:xfrm>
            <a:off x="4038600" y="6356350"/>
            <a:ext cx="4114800" cy="365125"/>
          </a:xfrm>
          <a:prstGeom prst="rect">
            <a:avLst/>
          </a:prstGeom>
        </p:spPr>
        <p:txBody>
          <a:bodyPr/>
          <a:lstStyle/>
          <a:p>
            <a:endParaRPr lang="en-IN"/>
          </a:p>
        </p:txBody>
      </p:sp>
      <p:sp>
        <p:nvSpPr>
          <p:cNvPr id="6" name="Slide Number Placeholder 5">
            <a:extLst>
              <a:ext uri="{FF2B5EF4-FFF2-40B4-BE49-F238E27FC236}">
                <a16:creationId xmlns:a16="http://schemas.microsoft.com/office/drawing/2014/main" id="{38A697F3-093E-4E3B-AB29-8C026C7817EE}"/>
              </a:ext>
            </a:extLst>
          </p:cNvPr>
          <p:cNvSpPr>
            <a:spLocks noGrp="1"/>
          </p:cNvSpPr>
          <p:nvPr>
            <p:ph type="sldNum" sz="quarter" idx="12"/>
          </p:nvPr>
        </p:nvSpPr>
        <p:spPr>
          <a:xfrm>
            <a:off x="8610600" y="6356350"/>
            <a:ext cx="2743200" cy="365125"/>
          </a:xfrm>
          <a:prstGeom prst="rect">
            <a:avLst/>
          </a:prstGeom>
        </p:spPr>
        <p:txBody>
          <a:bodyPr/>
          <a:lstStyle/>
          <a:p>
            <a:fld id="{D2039573-94E4-4C8A-9E4C-598C7A506F00}" type="slidenum">
              <a:rPr lang="en-IN" smtClean="0"/>
              <a:t>‹#›</a:t>
            </a:fld>
            <a:endParaRPr lang="en-IN"/>
          </a:p>
        </p:txBody>
      </p:sp>
    </p:spTree>
    <p:extLst>
      <p:ext uri="{BB962C8B-B14F-4D97-AF65-F5344CB8AC3E}">
        <p14:creationId xmlns:p14="http://schemas.microsoft.com/office/powerpoint/2010/main" val="95617894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4D7193-D9A7-4A20-98F7-B4C92C4142A0}"/>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F7D1D6E1-FA1E-4CD0-B359-AA5E871BD333}"/>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394B867-F534-47FB-ACBC-4D7C8B7DEA18}"/>
              </a:ext>
            </a:extLst>
          </p:cNvPr>
          <p:cNvSpPr>
            <a:spLocks noGrp="1"/>
          </p:cNvSpPr>
          <p:nvPr>
            <p:ph type="dt" sz="half" idx="10"/>
          </p:nvPr>
        </p:nvSpPr>
        <p:spPr>
          <a:xfrm>
            <a:off x="838200" y="6356350"/>
            <a:ext cx="2743200" cy="365125"/>
          </a:xfrm>
          <a:prstGeom prst="rect">
            <a:avLst/>
          </a:prstGeom>
        </p:spPr>
        <p:txBody>
          <a:bodyPr/>
          <a:lstStyle/>
          <a:p>
            <a:endParaRPr lang="en-IN"/>
          </a:p>
        </p:txBody>
      </p:sp>
      <p:sp>
        <p:nvSpPr>
          <p:cNvPr id="5" name="Footer Placeholder 4">
            <a:extLst>
              <a:ext uri="{FF2B5EF4-FFF2-40B4-BE49-F238E27FC236}">
                <a16:creationId xmlns:a16="http://schemas.microsoft.com/office/drawing/2014/main" id="{594B59D1-CA4A-4061-BAF8-9B7FD8AA89FC}"/>
              </a:ext>
            </a:extLst>
          </p:cNvPr>
          <p:cNvSpPr>
            <a:spLocks noGrp="1"/>
          </p:cNvSpPr>
          <p:nvPr>
            <p:ph type="ftr" sz="quarter" idx="11"/>
          </p:nvPr>
        </p:nvSpPr>
        <p:spPr>
          <a:xfrm>
            <a:off x="4038600" y="6356350"/>
            <a:ext cx="4114800" cy="365125"/>
          </a:xfrm>
          <a:prstGeom prst="rect">
            <a:avLst/>
          </a:prstGeom>
        </p:spPr>
        <p:txBody>
          <a:bodyPr/>
          <a:lstStyle/>
          <a:p>
            <a:endParaRPr lang="en-IN"/>
          </a:p>
        </p:txBody>
      </p:sp>
      <p:sp>
        <p:nvSpPr>
          <p:cNvPr id="6" name="Slide Number Placeholder 5">
            <a:extLst>
              <a:ext uri="{FF2B5EF4-FFF2-40B4-BE49-F238E27FC236}">
                <a16:creationId xmlns:a16="http://schemas.microsoft.com/office/drawing/2014/main" id="{53646713-1F3B-4496-B975-805E9AD997AE}"/>
              </a:ext>
            </a:extLst>
          </p:cNvPr>
          <p:cNvSpPr>
            <a:spLocks noGrp="1"/>
          </p:cNvSpPr>
          <p:nvPr>
            <p:ph type="sldNum" sz="quarter" idx="12"/>
          </p:nvPr>
        </p:nvSpPr>
        <p:spPr>
          <a:xfrm>
            <a:off x="8610600" y="6356350"/>
            <a:ext cx="2743200" cy="365125"/>
          </a:xfrm>
          <a:prstGeom prst="rect">
            <a:avLst/>
          </a:prstGeom>
        </p:spPr>
        <p:txBody>
          <a:bodyPr/>
          <a:lstStyle/>
          <a:p>
            <a:fld id="{D2039573-94E4-4C8A-9E4C-598C7A506F00}" type="slidenum">
              <a:rPr lang="en-IN" smtClean="0"/>
              <a:t>‹#›</a:t>
            </a:fld>
            <a:endParaRPr lang="en-IN"/>
          </a:p>
        </p:txBody>
      </p:sp>
    </p:spTree>
    <p:extLst>
      <p:ext uri="{BB962C8B-B14F-4D97-AF65-F5344CB8AC3E}">
        <p14:creationId xmlns:p14="http://schemas.microsoft.com/office/powerpoint/2010/main" val="282467787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928E3E-B032-4243-9B49-3B2549E40C34}"/>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7273509A-005E-434B-B1A7-0325B6E0B842}"/>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03629FB9-7FD3-45FB-83F2-DA7A56B30F35}"/>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5D6A0E45-9DC5-45AB-98BA-ED0D9772A424}"/>
              </a:ext>
            </a:extLst>
          </p:cNvPr>
          <p:cNvSpPr>
            <a:spLocks noGrp="1"/>
          </p:cNvSpPr>
          <p:nvPr>
            <p:ph type="dt" sz="half" idx="10"/>
          </p:nvPr>
        </p:nvSpPr>
        <p:spPr>
          <a:xfrm>
            <a:off x="838200" y="6356350"/>
            <a:ext cx="2743200" cy="365125"/>
          </a:xfrm>
          <a:prstGeom prst="rect">
            <a:avLst/>
          </a:prstGeom>
        </p:spPr>
        <p:txBody>
          <a:bodyPr/>
          <a:lstStyle/>
          <a:p>
            <a:endParaRPr lang="en-IN"/>
          </a:p>
        </p:txBody>
      </p:sp>
      <p:sp>
        <p:nvSpPr>
          <p:cNvPr id="6" name="Footer Placeholder 5">
            <a:extLst>
              <a:ext uri="{FF2B5EF4-FFF2-40B4-BE49-F238E27FC236}">
                <a16:creationId xmlns:a16="http://schemas.microsoft.com/office/drawing/2014/main" id="{1DA8AE4F-B682-41CA-B1B2-6D2B171C68BB}"/>
              </a:ext>
            </a:extLst>
          </p:cNvPr>
          <p:cNvSpPr>
            <a:spLocks noGrp="1"/>
          </p:cNvSpPr>
          <p:nvPr>
            <p:ph type="ftr" sz="quarter" idx="11"/>
          </p:nvPr>
        </p:nvSpPr>
        <p:spPr>
          <a:xfrm>
            <a:off x="4038600" y="6356350"/>
            <a:ext cx="4114800" cy="365125"/>
          </a:xfrm>
          <a:prstGeom prst="rect">
            <a:avLst/>
          </a:prstGeom>
        </p:spPr>
        <p:txBody>
          <a:bodyPr/>
          <a:lstStyle/>
          <a:p>
            <a:endParaRPr lang="en-IN"/>
          </a:p>
        </p:txBody>
      </p:sp>
      <p:sp>
        <p:nvSpPr>
          <p:cNvPr id="7" name="Slide Number Placeholder 6">
            <a:extLst>
              <a:ext uri="{FF2B5EF4-FFF2-40B4-BE49-F238E27FC236}">
                <a16:creationId xmlns:a16="http://schemas.microsoft.com/office/drawing/2014/main" id="{EFFA8E89-CA67-4A69-B8FF-3AF693FDB150}"/>
              </a:ext>
            </a:extLst>
          </p:cNvPr>
          <p:cNvSpPr>
            <a:spLocks noGrp="1"/>
          </p:cNvSpPr>
          <p:nvPr>
            <p:ph type="sldNum" sz="quarter" idx="12"/>
          </p:nvPr>
        </p:nvSpPr>
        <p:spPr>
          <a:xfrm>
            <a:off x="8610600" y="6356350"/>
            <a:ext cx="2743200" cy="365125"/>
          </a:xfrm>
          <a:prstGeom prst="rect">
            <a:avLst/>
          </a:prstGeom>
        </p:spPr>
        <p:txBody>
          <a:bodyPr/>
          <a:lstStyle/>
          <a:p>
            <a:fld id="{D2039573-94E4-4C8A-9E4C-598C7A506F00}" type="slidenum">
              <a:rPr lang="en-IN" smtClean="0"/>
              <a:t>‹#›</a:t>
            </a:fld>
            <a:endParaRPr lang="en-IN"/>
          </a:p>
        </p:txBody>
      </p:sp>
    </p:spTree>
    <p:extLst>
      <p:ext uri="{BB962C8B-B14F-4D97-AF65-F5344CB8AC3E}">
        <p14:creationId xmlns:p14="http://schemas.microsoft.com/office/powerpoint/2010/main" val="137044110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FCD718-F6AD-471C-8A55-FE8C481425AF}"/>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8B6A2713-9A36-4074-90E0-7F6D194C4FB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FEE474F-A2A7-4780-BA12-1C1A818734C9}"/>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CFBA7B03-EB97-40CF-B2F4-B1D8012FAD09}"/>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7EBBD7F-1258-462B-86CB-5E82C296A944}"/>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48683EE7-AD92-43ED-9D87-CACF09860EE3}"/>
              </a:ext>
            </a:extLst>
          </p:cNvPr>
          <p:cNvSpPr>
            <a:spLocks noGrp="1"/>
          </p:cNvSpPr>
          <p:nvPr>
            <p:ph type="dt" sz="half" idx="10"/>
          </p:nvPr>
        </p:nvSpPr>
        <p:spPr>
          <a:xfrm>
            <a:off x="838200" y="6356350"/>
            <a:ext cx="2743200" cy="365125"/>
          </a:xfrm>
          <a:prstGeom prst="rect">
            <a:avLst/>
          </a:prstGeom>
        </p:spPr>
        <p:txBody>
          <a:bodyPr/>
          <a:lstStyle/>
          <a:p>
            <a:endParaRPr lang="en-IN"/>
          </a:p>
        </p:txBody>
      </p:sp>
      <p:sp>
        <p:nvSpPr>
          <p:cNvPr id="8" name="Footer Placeholder 7">
            <a:extLst>
              <a:ext uri="{FF2B5EF4-FFF2-40B4-BE49-F238E27FC236}">
                <a16:creationId xmlns:a16="http://schemas.microsoft.com/office/drawing/2014/main" id="{E4945CB9-85F6-485D-9E7F-F045716CA050}"/>
              </a:ext>
            </a:extLst>
          </p:cNvPr>
          <p:cNvSpPr>
            <a:spLocks noGrp="1"/>
          </p:cNvSpPr>
          <p:nvPr>
            <p:ph type="ftr" sz="quarter" idx="11"/>
          </p:nvPr>
        </p:nvSpPr>
        <p:spPr>
          <a:xfrm>
            <a:off x="4038600" y="6356350"/>
            <a:ext cx="4114800" cy="365125"/>
          </a:xfrm>
          <a:prstGeom prst="rect">
            <a:avLst/>
          </a:prstGeom>
        </p:spPr>
        <p:txBody>
          <a:bodyPr/>
          <a:lstStyle/>
          <a:p>
            <a:endParaRPr lang="en-IN"/>
          </a:p>
        </p:txBody>
      </p:sp>
      <p:sp>
        <p:nvSpPr>
          <p:cNvPr id="9" name="Slide Number Placeholder 8">
            <a:extLst>
              <a:ext uri="{FF2B5EF4-FFF2-40B4-BE49-F238E27FC236}">
                <a16:creationId xmlns:a16="http://schemas.microsoft.com/office/drawing/2014/main" id="{ED44EA23-E32B-474C-834D-103B6A03496D}"/>
              </a:ext>
            </a:extLst>
          </p:cNvPr>
          <p:cNvSpPr>
            <a:spLocks noGrp="1"/>
          </p:cNvSpPr>
          <p:nvPr>
            <p:ph type="sldNum" sz="quarter" idx="12"/>
          </p:nvPr>
        </p:nvSpPr>
        <p:spPr>
          <a:xfrm>
            <a:off x="8610600" y="6356350"/>
            <a:ext cx="2743200" cy="365125"/>
          </a:xfrm>
          <a:prstGeom prst="rect">
            <a:avLst/>
          </a:prstGeom>
        </p:spPr>
        <p:txBody>
          <a:bodyPr/>
          <a:lstStyle/>
          <a:p>
            <a:fld id="{D2039573-94E4-4C8A-9E4C-598C7A506F00}" type="slidenum">
              <a:rPr lang="en-IN" smtClean="0"/>
              <a:t>‹#›</a:t>
            </a:fld>
            <a:endParaRPr lang="en-IN"/>
          </a:p>
        </p:txBody>
      </p:sp>
    </p:spTree>
    <p:extLst>
      <p:ext uri="{BB962C8B-B14F-4D97-AF65-F5344CB8AC3E}">
        <p14:creationId xmlns:p14="http://schemas.microsoft.com/office/powerpoint/2010/main" val="329831390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6FFF7-630D-4268-A28C-D277F8F29E94}"/>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1E6BC78B-05DE-4A5C-9FA1-99808BB8F047}"/>
              </a:ext>
            </a:extLst>
          </p:cNvPr>
          <p:cNvSpPr>
            <a:spLocks noGrp="1"/>
          </p:cNvSpPr>
          <p:nvPr>
            <p:ph type="dt" sz="half" idx="10"/>
          </p:nvPr>
        </p:nvSpPr>
        <p:spPr>
          <a:xfrm>
            <a:off x="838200" y="6356350"/>
            <a:ext cx="2743200" cy="365125"/>
          </a:xfrm>
          <a:prstGeom prst="rect">
            <a:avLst/>
          </a:prstGeom>
        </p:spPr>
        <p:txBody>
          <a:bodyPr/>
          <a:lstStyle/>
          <a:p>
            <a:endParaRPr lang="en-IN"/>
          </a:p>
        </p:txBody>
      </p:sp>
      <p:sp>
        <p:nvSpPr>
          <p:cNvPr id="4" name="Footer Placeholder 3">
            <a:extLst>
              <a:ext uri="{FF2B5EF4-FFF2-40B4-BE49-F238E27FC236}">
                <a16:creationId xmlns:a16="http://schemas.microsoft.com/office/drawing/2014/main" id="{8F9D9DF0-BA3D-4989-B7BC-2A90E48F64D9}"/>
              </a:ext>
            </a:extLst>
          </p:cNvPr>
          <p:cNvSpPr>
            <a:spLocks noGrp="1"/>
          </p:cNvSpPr>
          <p:nvPr>
            <p:ph type="ftr" sz="quarter" idx="11"/>
          </p:nvPr>
        </p:nvSpPr>
        <p:spPr>
          <a:xfrm>
            <a:off x="4038600" y="6356350"/>
            <a:ext cx="4114800" cy="365125"/>
          </a:xfrm>
          <a:prstGeom prst="rect">
            <a:avLst/>
          </a:prstGeom>
        </p:spPr>
        <p:txBody>
          <a:bodyPr/>
          <a:lstStyle/>
          <a:p>
            <a:endParaRPr lang="en-IN"/>
          </a:p>
        </p:txBody>
      </p:sp>
      <p:sp>
        <p:nvSpPr>
          <p:cNvPr id="5" name="Slide Number Placeholder 4">
            <a:extLst>
              <a:ext uri="{FF2B5EF4-FFF2-40B4-BE49-F238E27FC236}">
                <a16:creationId xmlns:a16="http://schemas.microsoft.com/office/drawing/2014/main" id="{35ADA316-2513-41D0-9FC3-A771F4B888F5}"/>
              </a:ext>
            </a:extLst>
          </p:cNvPr>
          <p:cNvSpPr>
            <a:spLocks noGrp="1"/>
          </p:cNvSpPr>
          <p:nvPr>
            <p:ph type="sldNum" sz="quarter" idx="12"/>
          </p:nvPr>
        </p:nvSpPr>
        <p:spPr>
          <a:xfrm>
            <a:off x="8610600" y="6356350"/>
            <a:ext cx="2743200" cy="365125"/>
          </a:xfrm>
          <a:prstGeom prst="rect">
            <a:avLst/>
          </a:prstGeom>
        </p:spPr>
        <p:txBody>
          <a:bodyPr/>
          <a:lstStyle/>
          <a:p>
            <a:fld id="{D2039573-94E4-4C8A-9E4C-598C7A506F00}" type="slidenum">
              <a:rPr lang="en-IN" smtClean="0"/>
              <a:t>‹#›</a:t>
            </a:fld>
            <a:endParaRPr lang="en-IN"/>
          </a:p>
        </p:txBody>
      </p:sp>
    </p:spTree>
    <p:extLst>
      <p:ext uri="{BB962C8B-B14F-4D97-AF65-F5344CB8AC3E}">
        <p14:creationId xmlns:p14="http://schemas.microsoft.com/office/powerpoint/2010/main" val="353435798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D7442FF-9568-4230-8990-F761F049C097}"/>
              </a:ext>
            </a:extLst>
          </p:cNvPr>
          <p:cNvSpPr>
            <a:spLocks noGrp="1"/>
          </p:cNvSpPr>
          <p:nvPr>
            <p:ph type="dt" sz="half" idx="10"/>
          </p:nvPr>
        </p:nvSpPr>
        <p:spPr>
          <a:xfrm>
            <a:off x="838200" y="6356350"/>
            <a:ext cx="2743200" cy="365125"/>
          </a:xfrm>
          <a:prstGeom prst="rect">
            <a:avLst/>
          </a:prstGeom>
        </p:spPr>
        <p:txBody>
          <a:bodyPr/>
          <a:lstStyle/>
          <a:p>
            <a:endParaRPr lang="en-IN"/>
          </a:p>
        </p:txBody>
      </p:sp>
      <p:sp>
        <p:nvSpPr>
          <p:cNvPr id="3" name="Footer Placeholder 2">
            <a:extLst>
              <a:ext uri="{FF2B5EF4-FFF2-40B4-BE49-F238E27FC236}">
                <a16:creationId xmlns:a16="http://schemas.microsoft.com/office/drawing/2014/main" id="{1686D949-A0EB-4623-B115-A29DDC996382}"/>
              </a:ext>
            </a:extLst>
          </p:cNvPr>
          <p:cNvSpPr>
            <a:spLocks noGrp="1"/>
          </p:cNvSpPr>
          <p:nvPr>
            <p:ph type="ftr" sz="quarter" idx="11"/>
          </p:nvPr>
        </p:nvSpPr>
        <p:spPr>
          <a:xfrm>
            <a:off x="4038600" y="6356350"/>
            <a:ext cx="4114800" cy="365125"/>
          </a:xfrm>
          <a:prstGeom prst="rect">
            <a:avLst/>
          </a:prstGeom>
        </p:spPr>
        <p:txBody>
          <a:bodyPr/>
          <a:lstStyle/>
          <a:p>
            <a:endParaRPr lang="en-IN"/>
          </a:p>
        </p:txBody>
      </p:sp>
      <p:sp>
        <p:nvSpPr>
          <p:cNvPr id="4" name="Slide Number Placeholder 3">
            <a:extLst>
              <a:ext uri="{FF2B5EF4-FFF2-40B4-BE49-F238E27FC236}">
                <a16:creationId xmlns:a16="http://schemas.microsoft.com/office/drawing/2014/main" id="{17644FDF-E59F-4DE2-A1BE-E2A311E3753E}"/>
              </a:ext>
            </a:extLst>
          </p:cNvPr>
          <p:cNvSpPr>
            <a:spLocks noGrp="1"/>
          </p:cNvSpPr>
          <p:nvPr>
            <p:ph type="sldNum" sz="quarter" idx="12"/>
          </p:nvPr>
        </p:nvSpPr>
        <p:spPr>
          <a:xfrm>
            <a:off x="8610600" y="6356350"/>
            <a:ext cx="2743200" cy="365125"/>
          </a:xfrm>
          <a:prstGeom prst="rect">
            <a:avLst/>
          </a:prstGeom>
        </p:spPr>
        <p:txBody>
          <a:bodyPr/>
          <a:lstStyle/>
          <a:p>
            <a:fld id="{D2039573-94E4-4C8A-9E4C-598C7A506F00}" type="slidenum">
              <a:rPr lang="en-IN" smtClean="0"/>
              <a:t>‹#›</a:t>
            </a:fld>
            <a:endParaRPr lang="en-IN"/>
          </a:p>
        </p:txBody>
      </p:sp>
    </p:spTree>
    <p:extLst>
      <p:ext uri="{BB962C8B-B14F-4D97-AF65-F5344CB8AC3E}">
        <p14:creationId xmlns:p14="http://schemas.microsoft.com/office/powerpoint/2010/main" val="159451564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2BE1E6-246F-4ECA-94B2-E5E026077863}"/>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BD8CE1A9-F55F-44FC-B9A8-0EC85037F406}"/>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A7FE8CA5-9ACE-4F59-BB1F-9C79E4FCC344}"/>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E257973-384F-4215-9A95-AEBF867D9842}"/>
              </a:ext>
            </a:extLst>
          </p:cNvPr>
          <p:cNvSpPr>
            <a:spLocks noGrp="1"/>
          </p:cNvSpPr>
          <p:nvPr>
            <p:ph type="dt" sz="half" idx="10"/>
          </p:nvPr>
        </p:nvSpPr>
        <p:spPr>
          <a:xfrm>
            <a:off x="838200" y="6356350"/>
            <a:ext cx="2743200" cy="365125"/>
          </a:xfrm>
          <a:prstGeom prst="rect">
            <a:avLst/>
          </a:prstGeom>
        </p:spPr>
        <p:txBody>
          <a:bodyPr/>
          <a:lstStyle/>
          <a:p>
            <a:endParaRPr lang="en-IN"/>
          </a:p>
        </p:txBody>
      </p:sp>
      <p:sp>
        <p:nvSpPr>
          <p:cNvPr id="6" name="Footer Placeholder 5">
            <a:extLst>
              <a:ext uri="{FF2B5EF4-FFF2-40B4-BE49-F238E27FC236}">
                <a16:creationId xmlns:a16="http://schemas.microsoft.com/office/drawing/2014/main" id="{EC48A4D4-973D-4BC5-A622-97148CCA7134}"/>
              </a:ext>
            </a:extLst>
          </p:cNvPr>
          <p:cNvSpPr>
            <a:spLocks noGrp="1"/>
          </p:cNvSpPr>
          <p:nvPr>
            <p:ph type="ftr" sz="quarter" idx="11"/>
          </p:nvPr>
        </p:nvSpPr>
        <p:spPr>
          <a:xfrm>
            <a:off x="4038600" y="6356350"/>
            <a:ext cx="4114800" cy="365125"/>
          </a:xfrm>
          <a:prstGeom prst="rect">
            <a:avLst/>
          </a:prstGeom>
        </p:spPr>
        <p:txBody>
          <a:bodyPr/>
          <a:lstStyle/>
          <a:p>
            <a:endParaRPr lang="en-IN"/>
          </a:p>
        </p:txBody>
      </p:sp>
      <p:sp>
        <p:nvSpPr>
          <p:cNvPr id="7" name="Slide Number Placeholder 6">
            <a:extLst>
              <a:ext uri="{FF2B5EF4-FFF2-40B4-BE49-F238E27FC236}">
                <a16:creationId xmlns:a16="http://schemas.microsoft.com/office/drawing/2014/main" id="{523BE514-FA1E-45EA-BE7B-DAB3D5DCEEF0}"/>
              </a:ext>
            </a:extLst>
          </p:cNvPr>
          <p:cNvSpPr>
            <a:spLocks noGrp="1"/>
          </p:cNvSpPr>
          <p:nvPr>
            <p:ph type="sldNum" sz="quarter" idx="12"/>
          </p:nvPr>
        </p:nvSpPr>
        <p:spPr>
          <a:xfrm>
            <a:off x="8610600" y="6356350"/>
            <a:ext cx="2743200" cy="365125"/>
          </a:xfrm>
          <a:prstGeom prst="rect">
            <a:avLst/>
          </a:prstGeom>
        </p:spPr>
        <p:txBody>
          <a:bodyPr/>
          <a:lstStyle/>
          <a:p>
            <a:fld id="{D2039573-94E4-4C8A-9E4C-598C7A506F00}" type="slidenum">
              <a:rPr lang="en-IN" smtClean="0"/>
              <a:t>‹#›</a:t>
            </a:fld>
            <a:endParaRPr lang="en-IN"/>
          </a:p>
        </p:txBody>
      </p:sp>
    </p:spTree>
    <p:extLst>
      <p:ext uri="{BB962C8B-B14F-4D97-AF65-F5344CB8AC3E}">
        <p14:creationId xmlns:p14="http://schemas.microsoft.com/office/powerpoint/2010/main" val="97764113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385C53-7156-4DFE-B119-6AD49D999DB9}"/>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2766EAFF-07F3-4EEB-8C0C-CFBC6613E626}"/>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827BB5B4-6B97-4B3B-8272-E09B386B2ADD}"/>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1F63227-42BF-49DE-BC42-88BA00D3DD57}"/>
              </a:ext>
            </a:extLst>
          </p:cNvPr>
          <p:cNvSpPr>
            <a:spLocks noGrp="1"/>
          </p:cNvSpPr>
          <p:nvPr>
            <p:ph type="dt" sz="half" idx="10"/>
          </p:nvPr>
        </p:nvSpPr>
        <p:spPr>
          <a:xfrm>
            <a:off x="838200" y="6356350"/>
            <a:ext cx="2743200" cy="365125"/>
          </a:xfrm>
          <a:prstGeom prst="rect">
            <a:avLst/>
          </a:prstGeom>
        </p:spPr>
        <p:txBody>
          <a:bodyPr/>
          <a:lstStyle/>
          <a:p>
            <a:endParaRPr lang="en-IN"/>
          </a:p>
        </p:txBody>
      </p:sp>
      <p:sp>
        <p:nvSpPr>
          <p:cNvPr id="6" name="Footer Placeholder 5">
            <a:extLst>
              <a:ext uri="{FF2B5EF4-FFF2-40B4-BE49-F238E27FC236}">
                <a16:creationId xmlns:a16="http://schemas.microsoft.com/office/drawing/2014/main" id="{19868D07-E1F0-45EF-BF79-7178BC8A411D}"/>
              </a:ext>
            </a:extLst>
          </p:cNvPr>
          <p:cNvSpPr>
            <a:spLocks noGrp="1"/>
          </p:cNvSpPr>
          <p:nvPr>
            <p:ph type="ftr" sz="quarter" idx="11"/>
          </p:nvPr>
        </p:nvSpPr>
        <p:spPr>
          <a:xfrm>
            <a:off x="4038600" y="6356350"/>
            <a:ext cx="4114800" cy="365125"/>
          </a:xfrm>
          <a:prstGeom prst="rect">
            <a:avLst/>
          </a:prstGeom>
        </p:spPr>
        <p:txBody>
          <a:bodyPr/>
          <a:lstStyle/>
          <a:p>
            <a:endParaRPr lang="en-IN"/>
          </a:p>
        </p:txBody>
      </p:sp>
      <p:sp>
        <p:nvSpPr>
          <p:cNvPr id="7" name="Slide Number Placeholder 6">
            <a:extLst>
              <a:ext uri="{FF2B5EF4-FFF2-40B4-BE49-F238E27FC236}">
                <a16:creationId xmlns:a16="http://schemas.microsoft.com/office/drawing/2014/main" id="{329C1856-00B6-41A0-B348-11A9A8652519}"/>
              </a:ext>
            </a:extLst>
          </p:cNvPr>
          <p:cNvSpPr>
            <a:spLocks noGrp="1"/>
          </p:cNvSpPr>
          <p:nvPr>
            <p:ph type="sldNum" sz="quarter" idx="12"/>
          </p:nvPr>
        </p:nvSpPr>
        <p:spPr>
          <a:xfrm>
            <a:off x="8610600" y="6356350"/>
            <a:ext cx="2743200" cy="365125"/>
          </a:xfrm>
          <a:prstGeom prst="rect">
            <a:avLst/>
          </a:prstGeom>
        </p:spPr>
        <p:txBody>
          <a:bodyPr/>
          <a:lstStyle/>
          <a:p>
            <a:fld id="{D2039573-94E4-4C8A-9E4C-598C7A506F00}" type="slidenum">
              <a:rPr lang="en-IN" smtClean="0"/>
              <a:t>‹#›</a:t>
            </a:fld>
            <a:endParaRPr lang="en-IN"/>
          </a:p>
        </p:txBody>
      </p:sp>
    </p:spTree>
    <p:extLst>
      <p:ext uri="{BB962C8B-B14F-4D97-AF65-F5344CB8AC3E}">
        <p14:creationId xmlns:p14="http://schemas.microsoft.com/office/powerpoint/2010/main" val="364380649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BDC5D7-B635-4A5F-91C6-4026AA3A529A}"/>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2EEEF5E-5148-47BB-A823-9BA285E2F1B1}"/>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7D0746B-1564-4978-831E-DE26F049DF91}"/>
              </a:ext>
            </a:extLst>
          </p:cNvPr>
          <p:cNvSpPr>
            <a:spLocks noGrp="1"/>
          </p:cNvSpPr>
          <p:nvPr>
            <p:ph type="dt" sz="half" idx="10"/>
          </p:nvPr>
        </p:nvSpPr>
        <p:spPr>
          <a:xfrm>
            <a:off x="838200" y="6356350"/>
            <a:ext cx="2743200" cy="365125"/>
          </a:xfrm>
          <a:prstGeom prst="rect">
            <a:avLst/>
          </a:prstGeom>
        </p:spPr>
        <p:txBody>
          <a:bodyPr/>
          <a:lstStyle/>
          <a:p>
            <a:endParaRPr lang="en-IN"/>
          </a:p>
        </p:txBody>
      </p:sp>
      <p:sp>
        <p:nvSpPr>
          <p:cNvPr id="5" name="Footer Placeholder 4">
            <a:extLst>
              <a:ext uri="{FF2B5EF4-FFF2-40B4-BE49-F238E27FC236}">
                <a16:creationId xmlns:a16="http://schemas.microsoft.com/office/drawing/2014/main" id="{CB9B002A-42DD-4549-B667-59DA54719279}"/>
              </a:ext>
            </a:extLst>
          </p:cNvPr>
          <p:cNvSpPr>
            <a:spLocks noGrp="1"/>
          </p:cNvSpPr>
          <p:nvPr>
            <p:ph type="ftr" sz="quarter" idx="11"/>
          </p:nvPr>
        </p:nvSpPr>
        <p:spPr>
          <a:xfrm>
            <a:off x="4038600" y="6356350"/>
            <a:ext cx="4114800" cy="365125"/>
          </a:xfrm>
          <a:prstGeom prst="rect">
            <a:avLst/>
          </a:prstGeom>
        </p:spPr>
        <p:txBody>
          <a:bodyPr/>
          <a:lstStyle/>
          <a:p>
            <a:endParaRPr lang="en-IN"/>
          </a:p>
        </p:txBody>
      </p:sp>
      <p:sp>
        <p:nvSpPr>
          <p:cNvPr id="6" name="Slide Number Placeholder 5">
            <a:extLst>
              <a:ext uri="{FF2B5EF4-FFF2-40B4-BE49-F238E27FC236}">
                <a16:creationId xmlns:a16="http://schemas.microsoft.com/office/drawing/2014/main" id="{D33639AF-33F7-477A-9E4F-670E6933457C}"/>
              </a:ext>
            </a:extLst>
          </p:cNvPr>
          <p:cNvSpPr>
            <a:spLocks noGrp="1"/>
          </p:cNvSpPr>
          <p:nvPr>
            <p:ph type="sldNum" sz="quarter" idx="12"/>
          </p:nvPr>
        </p:nvSpPr>
        <p:spPr>
          <a:xfrm>
            <a:off x="8610600" y="6356350"/>
            <a:ext cx="2743200" cy="365125"/>
          </a:xfrm>
          <a:prstGeom prst="rect">
            <a:avLst/>
          </a:prstGeom>
        </p:spPr>
        <p:txBody>
          <a:bodyPr/>
          <a:lstStyle/>
          <a:p>
            <a:fld id="{D2039573-94E4-4C8A-9E4C-598C7A506F00}" type="slidenum">
              <a:rPr lang="en-IN" smtClean="0"/>
              <a:t>‹#›</a:t>
            </a:fld>
            <a:endParaRPr lang="en-IN"/>
          </a:p>
        </p:txBody>
      </p:sp>
    </p:spTree>
    <p:extLst>
      <p:ext uri="{BB962C8B-B14F-4D97-AF65-F5344CB8AC3E}">
        <p14:creationId xmlns:p14="http://schemas.microsoft.com/office/powerpoint/2010/main" val="342802618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64D21B8-8A7D-4AFE-A9D0-601DF34445B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E78743F4-9376-4020-9C47-222A06788BF5}"/>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9E2CAAA-8B0F-448E-9A7A-D66ED9B27382}"/>
              </a:ext>
            </a:extLst>
          </p:cNvPr>
          <p:cNvSpPr>
            <a:spLocks noGrp="1"/>
          </p:cNvSpPr>
          <p:nvPr>
            <p:ph type="dt" sz="half" idx="10"/>
          </p:nvPr>
        </p:nvSpPr>
        <p:spPr>
          <a:xfrm>
            <a:off x="838200" y="6356350"/>
            <a:ext cx="2743200" cy="365125"/>
          </a:xfrm>
          <a:prstGeom prst="rect">
            <a:avLst/>
          </a:prstGeom>
        </p:spPr>
        <p:txBody>
          <a:bodyPr/>
          <a:lstStyle/>
          <a:p>
            <a:endParaRPr lang="en-IN"/>
          </a:p>
        </p:txBody>
      </p:sp>
      <p:sp>
        <p:nvSpPr>
          <p:cNvPr id="5" name="Footer Placeholder 4">
            <a:extLst>
              <a:ext uri="{FF2B5EF4-FFF2-40B4-BE49-F238E27FC236}">
                <a16:creationId xmlns:a16="http://schemas.microsoft.com/office/drawing/2014/main" id="{BA0B6D60-9EAF-423C-9972-30CA6CA23A99}"/>
              </a:ext>
            </a:extLst>
          </p:cNvPr>
          <p:cNvSpPr>
            <a:spLocks noGrp="1"/>
          </p:cNvSpPr>
          <p:nvPr>
            <p:ph type="ftr" sz="quarter" idx="11"/>
          </p:nvPr>
        </p:nvSpPr>
        <p:spPr>
          <a:xfrm>
            <a:off x="4038600" y="6356350"/>
            <a:ext cx="4114800" cy="365125"/>
          </a:xfrm>
          <a:prstGeom prst="rect">
            <a:avLst/>
          </a:prstGeom>
        </p:spPr>
        <p:txBody>
          <a:bodyPr/>
          <a:lstStyle/>
          <a:p>
            <a:endParaRPr lang="en-IN"/>
          </a:p>
        </p:txBody>
      </p:sp>
      <p:sp>
        <p:nvSpPr>
          <p:cNvPr id="6" name="Slide Number Placeholder 5">
            <a:extLst>
              <a:ext uri="{FF2B5EF4-FFF2-40B4-BE49-F238E27FC236}">
                <a16:creationId xmlns:a16="http://schemas.microsoft.com/office/drawing/2014/main" id="{EE50BEBD-6CE8-41EE-A29A-B81F77F46BD7}"/>
              </a:ext>
            </a:extLst>
          </p:cNvPr>
          <p:cNvSpPr>
            <a:spLocks noGrp="1"/>
          </p:cNvSpPr>
          <p:nvPr>
            <p:ph type="sldNum" sz="quarter" idx="12"/>
          </p:nvPr>
        </p:nvSpPr>
        <p:spPr>
          <a:xfrm>
            <a:off x="8610600" y="6356350"/>
            <a:ext cx="2743200" cy="365125"/>
          </a:xfrm>
          <a:prstGeom prst="rect">
            <a:avLst/>
          </a:prstGeom>
        </p:spPr>
        <p:txBody>
          <a:bodyPr/>
          <a:lstStyle/>
          <a:p>
            <a:fld id="{D2039573-94E4-4C8A-9E4C-598C7A506F00}" type="slidenum">
              <a:rPr lang="en-IN" smtClean="0"/>
              <a:t>‹#›</a:t>
            </a:fld>
            <a:endParaRPr lang="en-IN"/>
          </a:p>
        </p:txBody>
      </p:sp>
    </p:spTree>
    <p:extLst>
      <p:ext uri="{BB962C8B-B14F-4D97-AF65-F5344CB8AC3E}">
        <p14:creationId xmlns:p14="http://schemas.microsoft.com/office/powerpoint/2010/main" val="37884167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lank Slide with Header and Footer">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EA77E4D2-B742-42FB-B709-EE648C8FCA0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23952" y="0"/>
            <a:ext cx="12192000" cy="55002"/>
          </a:xfrm>
          <a:prstGeom prst="rect">
            <a:avLst/>
          </a:prstGeom>
        </p:spPr>
      </p:pic>
      <p:sp>
        <p:nvSpPr>
          <p:cNvPr id="4" name="Rectangle 3">
            <a:extLst>
              <a:ext uri="{FF2B5EF4-FFF2-40B4-BE49-F238E27FC236}">
                <a16:creationId xmlns:a16="http://schemas.microsoft.com/office/drawing/2014/main" id="{C046B851-BD79-4D4B-AD11-B421969D2684}"/>
              </a:ext>
            </a:extLst>
          </p:cNvPr>
          <p:cNvSpPr/>
          <p:nvPr userDrawn="1"/>
        </p:nvSpPr>
        <p:spPr>
          <a:xfrm>
            <a:off x="11518084" y="125835"/>
            <a:ext cx="140536" cy="140536"/>
          </a:xfrm>
          <a:prstGeom prst="rect">
            <a:avLst/>
          </a:prstGeom>
          <a:solidFill>
            <a:srgbClr val="FE5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4C03238E-6963-4E4D-BBD1-21BBB875F9CD}"/>
              </a:ext>
            </a:extLst>
          </p:cNvPr>
          <p:cNvSpPr/>
          <p:nvPr userDrawn="1"/>
        </p:nvSpPr>
        <p:spPr>
          <a:xfrm>
            <a:off x="11734492" y="125835"/>
            <a:ext cx="140536" cy="140536"/>
          </a:xfrm>
          <a:prstGeom prst="rect">
            <a:avLst/>
          </a:prstGeom>
          <a:solidFill>
            <a:srgbClr val="6DCD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B8E227E7-5C0D-4056-AB17-0C3268D89C1D}"/>
              </a:ext>
            </a:extLst>
          </p:cNvPr>
          <p:cNvSpPr/>
          <p:nvPr userDrawn="1"/>
        </p:nvSpPr>
        <p:spPr>
          <a:xfrm>
            <a:off x="11950900" y="125835"/>
            <a:ext cx="140536" cy="140536"/>
          </a:xfrm>
          <a:prstGeom prst="rect">
            <a:avLst/>
          </a:prstGeom>
          <a:solidFill>
            <a:srgbClr val="004E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78528C0C-32CD-4B60-8712-7C5FC9584248}"/>
              </a:ext>
            </a:extLst>
          </p:cNvPr>
          <p:cNvSpPr txBox="1"/>
          <p:nvPr userDrawn="1"/>
        </p:nvSpPr>
        <p:spPr>
          <a:xfrm>
            <a:off x="0" y="6575289"/>
            <a:ext cx="3110147" cy="230832"/>
          </a:xfrm>
          <a:prstGeom prst="rect">
            <a:avLst/>
          </a:prstGeom>
          <a:noFill/>
        </p:spPr>
        <p:txBody>
          <a:bodyPr wrap="none" rtlCol="0">
            <a:spAutoFit/>
          </a:bodyPr>
          <a:lstStyle/>
          <a:p>
            <a:pPr algn="r"/>
            <a:r>
              <a:rPr lang="en-US" sz="900" dirty="0">
                <a:solidFill>
                  <a:schemeClr val="tx1">
                    <a:lumMod val="50000"/>
                    <a:lumOff val="50000"/>
                  </a:schemeClr>
                </a:solidFill>
                <a:latin typeface="Poppins" panose="00000500000000000000" pitchFamily="50" charset="0"/>
                <a:cs typeface="Poppins" panose="00000500000000000000" pitchFamily="50" charset="0"/>
              </a:rPr>
              <a:t>© COPYRIGHT 2025, TREDENCE. ALL RIGHTS RESERVED</a:t>
            </a:r>
            <a:endParaRPr lang="en-IN" sz="900" dirty="0">
              <a:solidFill>
                <a:schemeClr val="tx1">
                  <a:lumMod val="50000"/>
                  <a:lumOff val="50000"/>
                </a:schemeClr>
              </a:solidFill>
              <a:latin typeface="Poppins" panose="00000500000000000000" pitchFamily="50" charset="0"/>
              <a:cs typeface="Poppins" panose="00000500000000000000" pitchFamily="50" charset="0"/>
            </a:endParaRPr>
          </a:p>
        </p:txBody>
      </p:sp>
      <p:grpSp>
        <p:nvGrpSpPr>
          <p:cNvPr id="8" name="Group 7">
            <a:extLst>
              <a:ext uri="{FF2B5EF4-FFF2-40B4-BE49-F238E27FC236}">
                <a16:creationId xmlns:a16="http://schemas.microsoft.com/office/drawing/2014/main" id="{98214D7B-D29D-4378-9E7D-B63740ED85C9}"/>
              </a:ext>
            </a:extLst>
          </p:cNvPr>
          <p:cNvGrpSpPr/>
          <p:nvPr userDrawn="1"/>
        </p:nvGrpSpPr>
        <p:grpSpPr>
          <a:xfrm>
            <a:off x="5902296" y="6657690"/>
            <a:ext cx="387409" cy="0"/>
            <a:chOff x="5905144" y="6657690"/>
            <a:chExt cx="387409" cy="0"/>
          </a:xfrm>
        </p:grpSpPr>
        <p:cxnSp>
          <p:nvCxnSpPr>
            <p:cNvPr id="9" name="Straight Connector 8">
              <a:extLst>
                <a:ext uri="{FF2B5EF4-FFF2-40B4-BE49-F238E27FC236}">
                  <a16:creationId xmlns:a16="http://schemas.microsoft.com/office/drawing/2014/main" id="{153AA31C-1EA9-44F8-B0B9-7CF32138F11D}"/>
                </a:ext>
              </a:extLst>
            </p:cNvPr>
            <p:cNvCxnSpPr>
              <a:cxnSpLocks/>
            </p:cNvCxnSpPr>
            <p:nvPr userDrawn="1"/>
          </p:nvCxnSpPr>
          <p:spPr>
            <a:xfrm>
              <a:off x="5905144" y="6657690"/>
              <a:ext cx="71215" cy="0"/>
            </a:xfrm>
            <a:prstGeom prst="line">
              <a:avLst/>
            </a:prstGeom>
            <a:ln w="28575">
              <a:solidFill>
                <a:srgbClr val="FE5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AB8FBDF-7E0E-4D7E-862D-428314E932F1}"/>
                </a:ext>
              </a:extLst>
            </p:cNvPr>
            <p:cNvCxnSpPr>
              <a:cxnSpLocks/>
            </p:cNvCxnSpPr>
            <p:nvPr userDrawn="1"/>
          </p:nvCxnSpPr>
          <p:spPr>
            <a:xfrm>
              <a:off x="6221338" y="6657690"/>
              <a:ext cx="71215" cy="0"/>
            </a:xfrm>
            <a:prstGeom prst="line">
              <a:avLst/>
            </a:prstGeom>
            <a:ln w="28575">
              <a:solidFill>
                <a:srgbClr val="FE5000"/>
              </a:solidFill>
            </a:ln>
          </p:spPr>
          <p:style>
            <a:lnRef idx="1">
              <a:schemeClr val="accent1"/>
            </a:lnRef>
            <a:fillRef idx="0">
              <a:schemeClr val="accent1"/>
            </a:fillRef>
            <a:effectRef idx="0">
              <a:schemeClr val="accent1"/>
            </a:effectRef>
            <a:fontRef idx="minor">
              <a:schemeClr val="tx1"/>
            </a:fontRef>
          </p:style>
        </p:cxnSp>
      </p:grpSp>
      <p:pic>
        <p:nvPicPr>
          <p:cNvPr id="11" name="Graphic 10">
            <a:extLst>
              <a:ext uri="{FF2B5EF4-FFF2-40B4-BE49-F238E27FC236}">
                <a16:creationId xmlns:a16="http://schemas.microsoft.com/office/drawing/2014/main" id="{6316D5ED-ED5A-4DEA-A26A-D216A8E5F18A}"/>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734492" y="6583835"/>
            <a:ext cx="180984" cy="192001"/>
          </a:xfrm>
          <a:prstGeom prst="rect">
            <a:avLst/>
          </a:prstGeom>
        </p:spPr>
      </p:pic>
      <p:cxnSp>
        <p:nvCxnSpPr>
          <p:cNvPr id="12" name="Straight Connector 11">
            <a:extLst>
              <a:ext uri="{FF2B5EF4-FFF2-40B4-BE49-F238E27FC236}">
                <a16:creationId xmlns:a16="http://schemas.microsoft.com/office/drawing/2014/main" id="{859A14B3-7083-444C-AE90-1951DA124D3E}"/>
              </a:ext>
            </a:extLst>
          </p:cNvPr>
          <p:cNvCxnSpPr>
            <a:cxnSpLocks/>
          </p:cNvCxnSpPr>
          <p:nvPr userDrawn="1"/>
        </p:nvCxnSpPr>
        <p:spPr>
          <a:xfrm>
            <a:off x="0" y="6496048"/>
            <a:ext cx="121920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3" name="Slide Number Placeholder 5">
            <a:extLst>
              <a:ext uri="{FF2B5EF4-FFF2-40B4-BE49-F238E27FC236}">
                <a16:creationId xmlns:a16="http://schemas.microsoft.com/office/drawing/2014/main" id="{796BD318-BFA6-4162-A9E6-3340BD627710}"/>
              </a:ext>
            </a:extLst>
          </p:cNvPr>
          <p:cNvSpPr>
            <a:spLocks noGrp="1"/>
          </p:cNvSpPr>
          <p:nvPr>
            <p:ph type="sldNum" sz="quarter" idx="4"/>
          </p:nvPr>
        </p:nvSpPr>
        <p:spPr>
          <a:xfrm>
            <a:off x="5905500" y="6499675"/>
            <a:ext cx="380999" cy="365125"/>
          </a:xfrm>
          <a:prstGeom prst="rect">
            <a:avLst/>
          </a:prstGeom>
        </p:spPr>
        <p:txBody>
          <a:bodyPr vert="horz" lIns="91440" tIns="45720" rIns="91440" bIns="45720" rtlCol="0" anchor="ctr"/>
          <a:lstStyle>
            <a:lvl1pPr algn="ctr">
              <a:defRPr sz="1000">
                <a:solidFill>
                  <a:schemeClr val="tx1">
                    <a:tint val="75000"/>
                  </a:schemeClr>
                </a:solidFill>
                <a:latin typeface="Poppins" panose="00000500000000000000" pitchFamily="50" charset="0"/>
                <a:cs typeface="Poppins" panose="00000500000000000000" pitchFamily="50" charset="0"/>
              </a:defRPr>
            </a:lvl1pPr>
          </a:lstStyle>
          <a:p>
            <a:fld id="{FAF63893-4B0C-4F88-9650-53ECAF8C5052}" type="slidenum">
              <a:rPr lang="en-IN" smtClean="0"/>
              <a:pPr/>
              <a:t>‹#›</a:t>
            </a:fld>
            <a:endParaRPr lang="en-IN" dirty="0"/>
          </a:p>
        </p:txBody>
      </p:sp>
    </p:spTree>
    <p:extLst>
      <p:ext uri="{BB962C8B-B14F-4D97-AF65-F5344CB8AC3E}">
        <p14:creationId xmlns:p14="http://schemas.microsoft.com/office/powerpoint/2010/main" val="29246263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2_Thank you - Bangalore India">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3ACAB19B-63C2-49A9-BFE9-38ABC688855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5284020"/>
            <a:ext cx="12192000" cy="1573980"/>
          </a:xfrm>
          <a:prstGeom prst="rect">
            <a:avLst/>
          </a:prstGeom>
        </p:spPr>
      </p:pic>
      <p:sp>
        <p:nvSpPr>
          <p:cNvPr id="4" name="TextBox 3">
            <a:extLst>
              <a:ext uri="{FF2B5EF4-FFF2-40B4-BE49-F238E27FC236}">
                <a16:creationId xmlns:a16="http://schemas.microsoft.com/office/drawing/2014/main" id="{59C99FF1-5590-4EB8-A544-4BA4BA642912}"/>
              </a:ext>
            </a:extLst>
          </p:cNvPr>
          <p:cNvSpPr txBox="1"/>
          <p:nvPr userDrawn="1"/>
        </p:nvSpPr>
        <p:spPr>
          <a:xfrm>
            <a:off x="10141459" y="5385239"/>
            <a:ext cx="1598515" cy="276999"/>
          </a:xfrm>
          <a:prstGeom prst="rect">
            <a:avLst/>
          </a:prstGeom>
          <a:noFill/>
        </p:spPr>
        <p:txBody>
          <a:bodyPr wrap="none" rtlCol="0">
            <a:spAutoFit/>
          </a:bodyPr>
          <a:lstStyle/>
          <a:p>
            <a:pPr algn="ctr"/>
            <a:r>
              <a:rPr lang="en-US" sz="1200" b="1">
                <a:solidFill>
                  <a:schemeClr val="bg1"/>
                </a:solidFill>
                <a:latin typeface="Poppins ExtraBold" panose="00000900000000000000" pitchFamily="2" charset="0"/>
                <a:cs typeface="Poppins ExtraBold" panose="00000900000000000000" pitchFamily="2" charset="0"/>
              </a:rPr>
              <a:t>#BeyondPossible</a:t>
            </a:r>
            <a:endParaRPr lang="en-IN" sz="1200" b="1">
              <a:solidFill>
                <a:schemeClr val="bg1"/>
              </a:solidFill>
              <a:latin typeface="Poppins ExtraBold" panose="00000900000000000000" pitchFamily="2" charset="0"/>
              <a:cs typeface="Poppins ExtraBold" panose="00000900000000000000" pitchFamily="2" charset="0"/>
            </a:endParaRPr>
          </a:p>
        </p:txBody>
      </p:sp>
      <p:sp>
        <p:nvSpPr>
          <p:cNvPr id="5" name="TextBox 4">
            <a:extLst>
              <a:ext uri="{FF2B5EF4-FFF2-40B4-BE49-F238E27FC236}">
                <a16:creationId xmlns:a16="http://schemas.microsoft.com/office/drawing/2014/main" id="{980DEB8F-CCB6-4F1A-A13A-CBF7D1946E36}"/>
              </a:ext>
            </a:extLst>
          </p:cNvPr>
          <p:cNvSpPr txBox="1"/>
          <p:nvPr userDrawn="1"/>
        </p:nvSpPr>
        <p:spPr>
          <a:xfrm>
            <a:off x="2835685" y="2492924"/>
            <a:ext cx="6520631" cy="830997"/>
          </a:xfrm>
          <a:prstGeom prst="rect">
            <a:avLst/>
          </a:prstGeom>
          <a:noFill/>
        </p:spPr>
        <p:txBody>
          <a:bodyPr wrap="square" rtlCol="0">
            <a:spAutoFit/>
          </a:bodyPr>
          <a:lstStyle/>
          <a:p>
            <a:pPr algn="ctr"/>
            <a:r>
              <a:rPr lang="en-IN" sz="4800" b="1">
                <a:latin typeface="Poppins" panose="00000500000000000000" pitchFamily="50" charset="0"/>
                <a:cs typeface="Poppins" panose="00000500000000000000" pitchFamily="50" charset="0"/>
              </a:rPr>
              <a:t>Thank You</a:t>
            </a:r>
          </a:p>
        </p:txBody>
      </p:sp>
    </p:spTree>
    <p:extLst>
      <p:ext uri="{BB962C8B-B14F-4D97-AF65-F5344CB8AC3E}">
        <p14:creationId xmlns:p14="http://schemas.microsoft.com/office/powerpoint/2010/main" val="27012769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lor Code">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EA77E4D2-B742-42FB-B709-EE648C8FCA0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23952" y="0"/>
            <a:ext cx="12192000" cy="55002"/>
          </a:xfrm>
          <a:prstGeom prst="rect">
            <a:avLst/>
          </a:prstGeom>
        </p:spPr>
      </p:pic>
      <p:sp>
        <p:nvSpPr>
          <p:cNvPr id="4" name="Rectangle 3">
            <a:extLst>
              <a:ext uri="{FF2B5EF4-FFF2-40B4-BE49-F238E27FC236}">
                <a16:creationId xmlns:a16="http://schemas.microsoft.com/office/drawing/2014/main" id="{C046B851-BD79-4D4B-AD11-B421969D2684}"/>
              </a:ext>
            </a:extLst>
          </p:cNvPr>
          <p:cNvSpPr/>
          <p:nvPr userDrawn="1"/>
        </p:nvSpPr>
        <p:spPr>
          <a:xfrm>
            <a:off x="11518084" y="125835"/>
            <a:ext cx="140536" cy="140536"/>
          </a:xfrm>
          <a:prstGeom prst="rect">
            <a:avLst/>
          </a:prstGeom>
          <a:solidFill>
            <a:srgbClr val="FE5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4C03238E-6963-4E4D-BBD1-21BBB875F9CD}"/>
              </a:ext>
            </a:extLst>
          </p:cNvPr>
          <p:cNvSpPr/>
          <p:nvPr userDrawn="1"/>
        </p:nvSpPr>
        <p:spPr>
          <a:xfrm>
            <a:off x="11734492" y="125835"/>
            <a:ext cx="140536" cy="140536"/>
          </a:xfrm>
          <a:prstGeom prst="rect">
            <a:avLst/>
          </a:prstGeom>
          <a:solidFill>
            <a:srgbClr val="6DCD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B8E227E7-5C0D-4056-AB17-0C3268D89C1D}"/>
              </a:ext>
            </a:extLst>
          </p:cNvPr>
          <p:cNvSpPr/>
          <p:nvPr userDrawn="1"/>
        </p:nvSpPr>
        <p:spPr>
          <a:xfrm>
            <a:off x="11950900" y="125835"/>
            <a:ext cx="140536" cy="140536"/>
          </a:xfrm>
          <a:prstGeom prst="rect">
            <a:avLst/>
          </a:prstGeom>
          <a:solidFill>
            <a:srgbClr val="004E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78528C0C-32CD-4B60-8712-7C5FC9584248}"/>
              </a:ext>
            </a:extLst>
          </p:cNvPr>
          <p:cNvSpPr txBox="1"/>
          <p:nvPr userDrawn="1"/>
        </p:nvSpPr>
        <p:spPr>
          <a:xfrm>
            <a:off x="0" y="6575289"/>
            <a:ext cx="3110147" cy="230832"/>
          </a:xfrm>
          <a:prstGeom prst="rect">
            <a:avLst/>
          </a:prstGeom>
          <a:noFill/>
        </p:spPr>
        <p:txBody>
          <a:bodyPr wrap="none" rtlCol="0">
            <a:spAutoFit/>
          </a:bodyPr>
          <a:lstStyle/>
          <a:p>
            <a:pPr algn="r"/>
            <a:r>
              <a:rPr lang="en-US" sz="900" dirty="0">
                <a:solidFill>
                  <a:schemeClr val="tx1">
                    <a:lumMod val="50000"/>
                    <a:lumOff val="50000"/>
                  </a:schemeClr>
                </a:solidFill>
                <a:latin typeface="Poppins" panose="00000500000000000000" pitchFamily="50" charset="0"/>
                <a:cs typeface="Poppins" panose="00000500000000000000" pitchFamily="50" charset="0"/>
              </a:rPr>
              <a:t>© COPYRIGHT 2025, TREDENCE. ALL RIGHTS RESERVED</a:t>
            </a:r>
            <a:endParaRPr lang="en-IN" sz="900" dirty="0">
              <a:solidFill>
                <a:schemeClr val="tx1">
                  <a:lumMod val="50000"/>
                  <a:lumOff val="50000"/>
                </a:schemeClr>
              </a:solidFill>
              <a:latin typeface="Poppins" panose="00000500000000000000" pitchFamily="50" charset="0"/>
              <a:cs typeface="Poppins" panose="00000500000000000000" pitchFamily="50" charset="0"/>
            </a:endParaRPr>
          </a:p>
        </p:txBody>
      </p:sp>
      <p:grpSp>
        <p:nvGrpSpPr>
          <p:cNvPr id="8" name="Group 7">
            <a:extLst>
              <a:ext uri="{FF2B5EF4-FFF2-40B4-BE49-F238E27FC236}">
                <a16:creationId xmlns:a16="http://schemas.microsoft.com/office/drawing/2014/main" id="{98214D7B-D29D-4378-9E7D-B63740ED85C9}"/>
              </a:ext>
            </a:extLst>
          </p:cNvPr>
          <p:cNvGrpSpPr/>
          <p:nvPr userDrawn="1"/>
        </p:nvGrpSpPr>
        <p:grpSpPr>
          <a:xfrm>
            <a:off x="5902296" y="6657690"/>
            <a:ext cx="387409" cy="0"/>
            <a:chOff x="5905144" y="6657690"/>
            <a:chExt cx="387409" cy="0"/>
          </a:xfrm>
        </p:grpSpPr>
        <p:cxnSp>
          <p:nvCxnSpPr>
            <p:cNvPr id="9" name="Straight Connector 8">
              <a:extLst>
                <a:ext uri="{FF2B5EF4-FFF2-40B4-BE49-F238E27FC236}">
                  <a16:creationId xmlns:a16="http://schemas.microsoft.com/office/drawing/2014/main" id="{153AA31C-1EA9-44F8-B0B9-7CF32138F11D}"/>
                </a:ext>
              </a:extLst>
            </p:cNvPr>
            <p:cNvCxnSpPr>
              <a:cxnSpLocks/>
            </p:cNvCxnSpPr>
            <p:nvPr userDrawn="1"/>
          </p:nvCxnSpPr>
          <p:spPr>
            <a:xfrm>
              <a:off x="5905144" y="6657690"/>
              <a:ext cx="71215" cy="0"/>
            </a:xfrm>
            <a:prstGeom prst="line">
              <a:avLst/>
            </a:prstGeom>
            <a:ln w="28575">
              <a:solidFill>
                <a:srgbClr val="FE5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AB8FBDF-7E0E-4D7E-862D-428314E932F1}"/>
                </a:ext>
              </a:extLst>
            </p:cNvPr>
            <p:cNvCxnSpPr>
              <a:cxnSpLocks/>
            </p:cNvCxnSpPr>
            <p:nvPr userDrawn="1"/>
          </p:nvCxnSpPr>
          <p:spPr>
            <a:xfrm>
              <a:off x="6221338" y="6657690"/>
              <a:ext cx="71215" cy="0"/>
            </a:xfrm>
            <a:prstGeom prst="line">
              <a:avLst/>
            </a:prstGeom>
            <a:ln w="28575">
              <a:solidFill>
                <a:srgbClr val="FE5000"/>
              </a:solidFill>
            </a:ln>
          </p:spPr>
          <p:style>
            <a:lnRef idx="1">
              <a:schemeClr val="accent1"/>
            </a:lnRef>
            <a:fillRef idx="0">
              <a:schemeClr val="accent1"/>
            </a:fillRef>
            <a:effectRef idx="0">
              <a:schemeClr val="accent1"/>
            </a:effectRef>
            <a:fontRef idx="minor">
              <a:schemeClr val="tx1"/>
            </a:fontRef>
          </p:style>
        </p:cxnSp>
      </p:grpSp>
      <p:pic>
        <p:nvPicPr>
          <p:cNvPr id="11" name="Graphic 10">
            <a:extLst>
              <a:ext uri="{FF2B5EF4-FFF2-40B4-BE49-F238E27FC236}">
                <a16:creationId xmlns:a16="http://schemas.microsoft.com/office/drawing/2014/main" id="{6316D5ED-ED5A-4DEA-A26A-D216A8E5F18A}"/>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734492" y="6583835"/>
            <a:ext cx="180984" cy="192001"/>
          </a:xfrm>
          <a:prstGeom prst="rect">
            <a:avLst/>
          </a:prstGeom>
        </p:spPr>
      </p:pic>
      <p:cxnSp>
        <p:nvCxnSpPr>
          <p:cNvPr id="12" name="Straight Connector 11">
            <a:extLst>
              <a:ext uri="{FF2B5EF4-FFF2-40B4-BE49-F238E27FC236}">
                <a16:creationId xmlns:a16="http://schemas.microsoft.com/office/drawing/2014/main" id="{859A14B3-7083-444C-AE90-1951DA124D3E}"/>
              </a:ext>
            </a:extLst>
          </p:cNvPr>
          <p:cNvCxnSpPr>
            <a:cxnSpLocks/>
          </p:cNvCxnSpPr>
          <p:nvPr userDrawn="1"/>
        </p:nvCxnSpPr>
        <p:spPr>
          <a:xfrm>
            <a:off x="0" y="6496048"/>
            <a:ext cx="121920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3" name="Slide Number Placeholder 5">
            <a:extLst>
              <a:ext uri="{FF2B5EF4-FFF2-40B4-BE49-F238E27FC236}">
                <a16:creationId xmlns:a16="http://schemas.microsoft.com/office/drawing/2014/main" id="{796BD318-BFA6-4162-A9E6-3340BD627710}"/>
              </a:ext>
            </a:extLst>
          </p:cNvPr>
          <p:cNvSpPr>
            <a:spLocks noGrp="1"/>
          </p:cNvSpPr>
          <p:nvPr>
            <p:ph type="sldNum" sz="quarter" idx="4"/>
          </p:nvPr>
        </p:nvSpPr>
        <p:spPr>
          <a:xfrm>
            <a:off x="5905500" y="6499675"/>
            <a:ext cx="380999" cy="365125"/>
          </a:xfrm>
          <a:prstGeom prst="rect">
            <a:avLst/>
          </a:prstGeom>
        </p:spPr>
        <p:txBody>
          <a:bodyPr vert="horz" lIns="91440" tIns="45720" rIns="91440" bIns="45720" rtlCol="0" anchor="ctr"/>
          <a:lstStyle>
            <a:lvl1pPr algn="ctr">
              <a:defRPr sz="1000">
                <a:solidFill>
                  <a:schemeClr val="tx1">
                    <a:tint val="75000"/>
                  </a:schemeClr>
                </a:solidFill>
                <a:latin typeface="Poppins" panose="00000500000000000000" pitchFamily="50" charset="0"/>
                <a:cs typeface="Poppins" panose="00000500000000000000" pitchFamily="50" charset="0"/>
              </a:defRPr>
            </a:lvl1pPr>
          </a:lstStyle>
          <a:p>
            <a:fld id="{FAF63893-4B0C-4F88-9650-53ECAF8C5052}" type="slidenum">
              <a:rPr lang="en-IN" smtClean="0"/>
              <a:pPr/>
              <a:t>‹#›</a:t>
            </a:fld>
            <a:endParaRPr lang="en-IN" dirty="0"/>
          </a:p>
        </p:txBody>
      </p:sp>
      <p:sp>
        <p:nvSpPr>
          <p:cNvPr id="14" name="Rectangle 13">
            <a:extLst>
              <a:ext uri="{FF2B5EF4-FFF2-40B4-BE49-F238E27FC236}">
                <a16:creationId xmlns:a16="http://schemas.microsoft.com/office/drawing/2014/main" id="{D901346D-E479-41D3-8AFF-D9ABE2778B72}"/>
              </a:ext>
            </a:extLst>
          </p:cNvPr>
          <p:cNvSpPr/>
          <p:nvPr userDrawn="1"/>
        </p:nvSpPr>
        <p:spPr>
          <a:xfrm>
            <a:off x="460048" y="495656"/>
            <a:ext cx="3644785" cy="2179178"/>
          </a:xfrm>
          <a:prstGeom prst="rect">
            <a:avLst/>
          </a:prstGeom>
          <a:solidFill>
            <a:srgbClr val="FE5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dirty="0">
              <a:latin typeface="Poppins" panose="00000500000000000000" pitchFamily="50" charset="0"/>
              <a:cs typeface="Poppins" panose="00000500000000000000" pitchFamily="50" charset="0"/>
            </a:endParaRPr>
          </a:p>
        </p:txBody>
      </p:sp>
      <p:sp>
        <p:nvSpPr>
          <p:cNvPr id="15" name="Rectangle 14">
            <a:extLst>
              <a:ext uri="{FF2B5EF4-FFF2-40B4-BE49-F238E27FC236}">
                <a16:creationId xmlns:a16="http://schemas.microsoft.com/office/drawing/2014/main" id="{5D797A6A-9635-41EA-81E1-7643861F5798}"/>
              </a:ext>
            </a:extLst>
          </p:cNvPr>
          <p:cNvSpPr/>
          <p:nvPr userDrawn="1"/>
        </p:nvSpPr>
        <p:spPr>
          <a:xfrm>
            <a:off x="4273608" y="495656"/>
            <a:ext cx="3644785" cy="2179178"/>
          </a:xfrm>
          <a:prstGeom prst="rect">
            <a:avLst/>
          </a:prstGeom>
          <a:solidFill>
            <a:srgbClr val="6DCD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E09FBCE5-CBD5-42F8-BD24-A26DE22EB268}"/>
              </a:ext>
            </a:extLst>
          </p:cNvPr>
          <p:cNvSpPr/>
          <p:nvPr userDrawn="1"/>
        </p:nvSpPr>
        <p:spPr>
          <a:xfrm>
            <a:off x="8087166" y="495656"/>
            <a:ext cx="3644785" cy="2179178"/>
          </a:xfrm>
          <a:prstGeom prst="rect">
            <a:avLst/>
          </a:prstGeom>
          <a:solidFill>
            <a:srgbClr val="004E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05ACAAFB-6B7F-4FA2-BD41-3DAA5F74C435}"/>
              </a:ext>
            </a:extLst>
          </p:cNvPr>
          <p:cNvSpPr txBox="1"/>
          <p:nvPr userDrawn="1"/>
        </p:nvSpPr>
        <p:spPr>
          <a:xfrm>
            <a:off x="1313105" y="1104815"/>
            <a:ext cx="1851789" cy="369332"/>
          </a:xfrm>
          <a:prstGeom prst="rect">
            <a:avLst/>
          </a:prstGeom>
          <a:noFill/>
        </p:spPr>
        <p:txBody>
          <a:bodyPr wrap="none" rtlCol="0">
            <a:spAutoFit/>
          </a:bodyPr>
          <a:lstStyle/>
          <a:p>
            <a:r>
              <a:rPr lang="en-US" b="1" dirty="0">
                <a:solidFill>
                  <a:schemeClr val="bg1"/>
                </a:solidFill>
                <a:latin typeface="Poppins" panose="00000500000000000000" pitchFamily="50" charset="0"/>
                <a:cs typeface="Poppins" panose="00000500000000000000" pitchFamily="50" charset="0"/>
              </a:rPr>
              <a:t>Bright Orange</a:t>
            </a:r>
            <a:endParaRPr lang="en-IN" b="1" dirty="0">
              <a:solidFill>
                <a:schemeClr val="bg1"/>
              </a:solidFill>
              <a:latin typeface="Poppins" panose="00000500000000000000" pitchFamily="50" charset="0"/>
              <a:cs typeface="Poppins" panose="00000500000000000000" pitchFamily="50" charset="0"/>
            </a:endParaRPr>
          </a:p>
        </p:txBody>
      </p:sp>
      <p:sp>
        <p:nvSpPr>
          <p:cNvPr id="20" name="TextBox 19">
            <a:extLst>
              <a:ext uri="{FF2B5EF4-FFF2-40B4-BE49-F238E27FC236}">
                <a16:creationId xmlns:a16="http://schemas.microsoft.com/office/drawing/2014/main" id="{B4400FE8-A18D-496B-BD1C-F2784F2AAF5D}"/>
              </a:ext>
            </a:extLst>
          </p:cNvPr>
          <p:cNvSpPr txBox="1"/>
          <p:nvPr userDrawn="1"/>
        </p:nvSpPr>
        <p:spPr>
          <a:xfrm>
            <a:off x="5170105" y="1104815"/>
            <a:ext cx="688009" cy="369332"/>
          </a:xfrm>
          <a:prstGeom prst="rect">
            <a:avLst/>
          </a:prstGeom>
          <a:noFill/>
        </p:spPr>
        <p:txBody>
          <a:bodyPr wrap="none" rtlCol="0">
            <a:spAutoFit/>
          </a:bodyPr>
          <a:lstStyle/>
          <a:p>
            <a:r>
              <a:rPr lang="en-US" b="1" dirty="0">
                <a:solidFill>
                  <a:schemeClr val="bg1"/>
                </a:solidFill>
                <a:latin typeface="Poppins" panose="00000500000000000000" pitchFamily="50" charset="0"/>
                <a:cs typeface="Poppins" panose="00000500000000000000" pitchFamily="50" charset="0"/>
              </a:rPr>
              <a:t>Teal</a:t>
            </a:r>
            <a:endParaRPr lang="en-IN" b="1" dirty="0">
              <a:solidFill>
                <a:schemeClr val="bg1"/>
              </a:solidFill>
              <a:latin typeface="Poppins" panose="00000500000000000000" pitchFamily="50" charset="0"/>
              <a:cs typeface="Poppins" panose="00000500000000000000" pitchFamily="50" charset="0"/>
            </a:endParaRPr>
          </a:p>
        </p:txBody>
      </p:sp>
      <p:sp>
        <p:nvSpPr>
          <p:cNvPr id="22" name="TextBox 21">
            <a:extLst>
              <a:ext uri="{FF2B5EF4-FFF2-40B4-BE49-F238E27FC236}">
                <a16:creationId xmlns:a16="http://schemas.microsoft.com/office/drawing/2014/main" id="{C7B48D7C-8AD4-4C9B-8625-6C4E97D78334}"/>
              </a:ext>
            </a:extLst>
          </p:cNvPr>
          <p:cNvSpPr txBox="1"/>
          <p:nvPr userDrawn="1"/>
        </p:nvSpPr>
        <p:spPr>
          <a:xfrm>
            <a:off x="9027106" y="1104815"/>
            <a:ext cx="1561646" cy="369332"/>
          </a:xfrm>
          <a:prstGeom prst="rect">
            <a:avLst/>
          </a:prstGeom>
          <a:noFill/>
        </p:spPr>
        <p:txBody>
          <a:bodyPr wrap="none" rtlCol="0">
            <a:spAutoFit/>
          </a:bodyPr>
          <a:lstStyle/>
          <a:p>
            <a:r>
              <a:rPr lang="en-US" b="1" dirty="0">
                <a:solidFill>
                  <a:schemeClr val="bg1"/>
                </a:solidFill>
                <a:latin typeface="Poppins" panose="00000500000000000000" pitchFamily="50" charset="0"/>
                <a:cs typeface="Poppins" panose="00000500000000000000" pitchFamily="50" charset="0"/>
              </a:rPr>
              <a:t>Deep Green</a:t>
            </a:r>
          </a:p>
        </p:txBody>
      </p:sp>
      <p:sp>
        <p:nvSpPr>
          <p:cNvPr id="23" name="Rectangle 22">
            <a:extLst>
              <a:ext uri="{FF2B5EF4-FFF2-40B4-BE49-F238E27FC236}">
                <a16:creationId xmlns:a16="http://schemas.microsoft.com/office/drawing/2014/main" id="{7FE28CF0-22CB-47C5-AFBD-7A5A4875CFA9}"/>
              </a:ext>
            </a:extLst>
          </p:cNvPr>
          <p:cNvSpPr/>
          <p:nvPr userDrawn="1"/>
        </p:nvSpPr>
        <p:spPr>
          <a:xfrm>
            <a:off x="460049" y="2842372"/>
            <a:ext cx="2646239" cy="1570290"/>
          </a:xfrm>
          <a:prstGeom prst="rect">
            <a:avLst/>
          </a:prstGeom>
          <a:solidFill>
            <a:srgbClr val="8C20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dirty="0">
              <a:latin typeface="Poppins" panose="00000500000000000000" pitchFamily="50" charset="0"/>
              <a:cs typeface="Poppins" panose="00000500000000000000" pitchFamily="50" charset="0"/>
            </a:endParaRPr>
          </a:p>
        </p:txBody>
      </p:sp>
      <p:sp>
        <p:nvSpPr>
          <p:cNvPr id="24" name="Rectangle 23">
            <a:extLst>
              <a:ext uri="{FF2B5EF4-FFF2-40B4-BE49-F238E27FC236}">
                <a16:creationId xmlns:a16="http://schemas.microsoft.com/office/drawing/2014/main" id="{DB28C5F4-0524-4A07-9B93-0EBA0FA18B8B}"/>
              </a:ext>
            </a:extLst>
          </p:cNvPr>
          <p:cNvSpPr/>
          <p:nvPr userDrawn="1"/>
        </p:nvSpPr>
        <p:spPr>
          <a:xfrm>
            <a:off x="3335270" y="2842372"/>
            <a:ext cx="2646239" cy="1570290"/>
          </a:xfrm>
          <a:prstGeom prst="rect">
            <a:avLst/>
          </a:prstGeom>
          <a:solidFill>
            <a:srgbClr val="F582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Rectangle 24">
            <a:extLst>
              <a:ext uri="{FF2B5EF4-FFF2-40B4-BE49-F238E27FC236}">
                <a16:creationId xmlns:a16="http://schemas.microsoft.com/office/drawing/2014/main" id="{525AF7B4-2C2E-4B0F-8791-32685CBE8C3A}"/>
              </a:ext>
            </a:extLst>
          </p:cNvPr>
          <p:cNvSpPr/>
          <p:nvPr userDrawn="1"/>
        </p:nvSpPr>
        <p:spPr>
          <a:xfrm>
            <a:off x="6210491" y="2842372"/>
            <a:ext cx="2646239" cy="1570290"/>
          </a:xfrm>
          <a:prstGeom prst="rect">
            <a:avLst/>
          </a:prstGeom>
          <a:solidFill>
            <a:schemeClr val="bg1"/>
          </a:solidFill>
          <a:ln>
            <a:solidFill>
              <a:srgbClr val="4040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Rectangle 25">
            <a:extLst>
              <a:ext uri="{FF2B5EF4-FFF2-40B4-BE49-F238E27FC236}">
                <a16:creationId xmlns:a16="http://schemas.microsoft.com/office/drawing/2014/main" id="{D62DCC17-316B-4083-BC80-402A124D67DD}"/>
              </a:ext>
            </a:extLst>
          </p:cNvPr>
          <p:cNvSpPr/>
          <p:nvPr userDrawn="1"/>
        </p:nvSpPr>
        <p:spPr>
          <a:xfrm>
            <a:off x="9085712" y="2842372"/>
            <a:ext cx="2646239" cy="1570290"/>
          </a:xfrm>
          <a:prstGeom prst="rect">
            <a:avLst/>
          </a:prstGeom>
          <a:solidFill>
            <a:srgbClr val="4040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F7E9A2CF-706A-414A-A3F1-0542CA73BF06}"/>
              </a:ext>
            </a:extLst>
          </p:cNvPr>
          <p:cNvSpPr txBox="1"/>
          <p:nvPr userDrawn="1"/>
        </p:nvSpPr>
        <p:spPr>
          <a:xfrm>
            <a:off x="834540" y="3128928"/>
            <a:ext cx="1388522" cy="307777"/>
          </a:xfrm>
          <a:prstGeom prst="rect">
            <a:avLst/>
          </a:prstGeom>
          <a:noFill/>
        </p:spPr>
        <p:txBody>
          <a:bodyPr wrap="none" rtlCol="0">
            <a:spAutoFit/>
          </a:bodyPr>
          <a:lstStyle/>
          <a:p>
            <a:r>
              <a:rPr lang="en-US" sz="1400" b="1" dirty="0">
                <a:solidFill>
                  <a:schemeClr val="bg1"/>
                </a:solidFill>
                <a:latin typeface="Poppins" panose="00000500000000000000" pitchFamily="50" charset="0"/>
                <a:cs typeface="Poppins" panose="00000500000000000000" pitchFamily="50" charset="0"/>
              </a:rPr>
              <a:t>Deep Orange</a:t>
            </a:r>
            <a:endParaRPr lang="en-IN" sz="1400" b="1" dirty="0">
              <a:solidFill>
                <a:schemeClr val="bg1"/>
              </a:solidFill>
              <a:latin typeface="Poppins" panose="00000500000000000000" pitchFamily="50" charset="0"/>
              <a:cs typeface="Poppins" panose="00000500000000000000" pitchFamily="50" charset="0"/>
            </a:endParaRPr>
          </a:p>
        </p:txBody>
      </p:sp>
      <p:sp>
        <p:nvSpPr>
          <p:cNvPr id="30" name="TextBox 29">
            <a:extLst>
              <a:ext uri="{FF2B5EF4-FFF2-40B4-BE49-F238E27FC236}">
                <a16:creationId xmlns:a16="http://schemas.microsoft.com/office/drawing/2014/main" id="{8E52F8B6-067A-4A42-ABFF-0FF1D5C13E37}"/>
              </a:ext>
            </a:extLst>
          </p:cNvPr>
          <p:cNvSpPr txBox="1"/>
          <p:nvPr userDrawn="1"/>
        </p:nvSpPr>
        <p:spPr>
          <a:xfrm>
            <a:off x="3791385" y="3128928"/>
            <a:ext cx="1834156" cy="307777"/>
          </a:xfrm>
          <a:prstGeom prst="rect">
            <a:avLst/>
          </a:prstGeom>
          <a:noFill/>
        </p:spPr>
        <p:txBody>
          <a:bodyPr wrap="none" rtlCol="0">
            <a:spAutoFit/>
          </a:bodyPr>
          <a:lstStyle/>
          <a:p>
            <a:r>
              <a:rPr lang="en-US" sz="1400" b="1" dirty="0">
                <a:solidFill>
                  <a:schemeClr val="bg1"/>
                </a:solidFill>
                <a:latin typeface="Poppins" panose="00000500000000000000" pitchFamily="50" charset="0"/>
                <a:cs typeface="Poppins" panose="00000500000000000000" pitchFamily="50" charset="0"/>
              </a:rPr>
              <a:t>Hightlight Orange</a:t>
            </a:r>
          </a:p>
        </p:txBody>
      </p:sp>
      <p:sp>
        <p:nvSpPr>
          <p:cNvPr id="32" name="TextBox 31">
            <a:extLst>
              <a:ext uri="{FF2B5EF4-FFF2-40B4-BE49-F238E27FC236}">
                <a16:creationId xmlns:a16="http://schemas.microsoft.com/office/drawing/2014/main" id="{3A0D1870-C765-492C-B1E3-0CCE68472285}"/>
              </a:ext>
            </a:extLst>
          </p:cNvPr>
          <p:cNvSpPr txBox="1"/>
          <p:nvPr userDrawn="1"/>
        </p:nvSpPr>
        <p:spPr>
          <a:xfrm>
            <a:off x="6628588" y="3128928"/>
            <a:ext cx="729687" cy="307777"/>
          </a:xfrm>
          <a:prstGeom prst="rect">
            <a:avLst/>
          </a:prstGeom>
          <a:noFill/>
        </p:spPr>
        <p:txBody>
          <a:bodyPr wrap="none" rtlCol="0">
            <a:spAutoFit/>
          </a:bodyPr>
          <a:lstStyle/>
          <a:p>
            <a:r>
              <a:rPr lang="en-US" sz="1400" b="1" dirty="0">
                <a:solidFill>
                  <a:srgbClr val="404041"/>
                </a:solidFill>
                <a:latin typeface="Poppins" panose="00000500000000000000" pitchFamily="50" charset="0"/>
                <a:cs typeface="Poppins" panose="00000500000000000000" pitchFamily="50" charset="0"/>
              </a:rPr>
              <a:t>White</a:t>
            </a:r>
          </a:p>
        </p:txBody>
      </p:sp>
      <p:sp>
        <p:nvSpPr>
          <p:cNvPr id="34" name="TextBox 33">
            <a:extLst>
              <a:ext uri="{FF2B5EF4-FFF2-40B4-BE49-F238E27FC236}">
                <a16:creationId xmlns:a16="http://schemas.microsoft.com/office/drawing/2014/main" id="{855E8B8A-019B-45F9-9FE6-5E2F1F9C0F25}"/>
              </a:ext>
            </a:extLst>
          </p:cNvPr>
          <p:cNvSpPr txBox="1"/>
          <p:nvPr userDrawn="1"/>
        </p:nvSpPr>
        <p:spPr>
          <a:xfrm>
            <a:off x="9559795" y="3128928"/>
            <a:ext cx="729687" cy="307777"/>
          </a:xfrm>
          <a:prstGeom prst="rect">
            <a:avLst/>
          </a:prstGeom>
          <a:noFill/>
        </p:spPr>
        <p:txBody>
          <a:bodyPr wrap="none" rtlCol="0">
            <a:spAutoFit/>
          </a:bodyPr>
          <a:lstStyle/>
          <a:p>
            <a:r>
              <a:rPr lang="en-US" sz="1400" b="1" dirty="0">
                <a:solidFill>
                  <a:schemeClr val="bg1"/>
                </a:solidFill>
                <a:latin typeface="Poppins" panose="00000500000000000000" pitchFamily="50" charset="0"/>
                <a:cs typeface="Poppins" panose="00000500000000000000" pitchFamily="50" charset="0"/>
              </a:rPr>
              <a:t>White</a:t>
            </a:r>
          </a:p>
        </p:txBody>
      </p:sp>
      <p:sp>
        <p:nvSpPr>
          <p:cNvPr id="35" name="Rectangle 34">
            <a:extLst>
              <a:ext uri="{FF2B5EF4-FFF2-40B4-BE49-F238E27FC236}">
                <a16:creationId xmlns:a16="http://schemas.microsoft.com/office/drawing/2014/main" id="{02E475E9-555F-4D79-A0FA-962451078CDE}"/>
              </a:ext>
            </a:extLst>
          </p:cNvPr>
          <p:cNvSpPr/>
          <p:nvPr userDrawn="1"/>
        </p:nvSpPr>
        <p:spPr>
          <a:xfrm>
            <a:off x="6210491" y="4583232"/>
            <a:ext cx="2646239" cy="1570290"/>
          </a:xfrm>
          <a:prstGeom prst="rect">
            <a:avLst/>
          </a:prstGeom>
          <a:solidFill>
            <a:srgbClr val="E6E7E8"/>
          </a:solidFill>
          <a:ln>
            <a:solidFill>
              <a:srgbClr val="4040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Rectangle 35">
            <a:extLst>
              <a:ext uri="{FF2B5EF4-FFF2-40B4-BE49-F238E27FC236}">
                <a16:creationId xmlns:a16="http://schemas.microsoft.com/office/drawing/2014/main" id="{918B31EF-DCC6-4677-9400-B4DE0D9B1D0D}"/>
              </a:ext>
            </a:extLst>
          </p:cNvPr>
          <p:cNvSpPr/>
          <p:nvPr userDrawn="1"/>
        </p:nvSpPr>
        <p:spPr>
          <a:xfrm>
            <a:off x="9085712" y="4583232"/>
            <a:ext cx="2646239" cy="1570290"/>
          </a:xfrm>
          <a:prstGeom prst="rect">
            <a:avLst/>
          </a:prstGeom>
          <a:solidFill>
            <a:srgbClr val="9294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TextBox 37">
            <a:extLst>
              <a:ext uri="{FF2B5EF4-FFF2-40B4-BE49-F238E27FC236}">
                <a16:creationId xmlns:a16="http://schemas.microsoft.com/office/drawing/2014/main" id="{7F95E64F-3D48-46A7-B7AA-85AE5589F652}"/>
              </a:ext>
            </a:extLst>
          </p:cNvPr>
          <p:cNvSpPr txBox="1"/>
          <p:nvPr userDrawn="1"/>
        </p:nvSpPr>
        <p:spPr>
          <a:xfrm>
            <a:off x="6628588" y="4914661"/>
            <a:ext cx="1037463" cy="307777"/>
          </a:xfrm>
          <a:prstGeom prst="rect">
            <a:avLst/>
          </a:prstGeom>
          <a:noFill/>
        </p:spPr>
        <p:txBody>
          <a:bodyPr wrap="none" rtlCol="0">
            <a:spAutoFit/>
          </a:bodyPr>
          <a:lstStyle/>
          <a:p>
            <a:r>
              <a:rPr lang="en-US" sz="1400" b="1" dirty="0">
                <a:solidFill>
                  <a:srgbClr val="404041"/>
                </a:solidFill>
                <a:latin typeface="Poppins" panose="00000500000000000000" pitchFamily="50" charset="0"/>
                <a:cs typeface="Poppins" panose="00000500000000000000" pitchFamily="50" charset="0"/>
              </a:rPr>
              <a:t>Off White</a:t>
            </a:r>
          </a:p>
        </p:txBody>
      </p:sp>
      <p:sp>
        <p:nvSpPr>
          <p:cNvPr id="40" name="TextBox 39">
            <a:extLst>
              <a:ext uri="{FF2B5EF4-FFF2-40B4-BE49-F238E27FC236}">
                <a16:creationId xmlns:a16="http://schemas.microsoft.com/office/drawing/2014/main" id="{D5C4D66A-4363-4CFD-A243-23040B80CEB4}"/>
              </a:ext>
            </a:extLst>
          </p:cNvPr>
          <p:cNvSpPr txBox="1"/>
          <p:nvPr userDrawn="1"/>
        </p:nvSpPr>
        <p:spPr>
          <a:xfrm>
            <a:off x="9559795" y="4914661"/>
            <a:ext cx="622286" cy="307777"/>
          </a:xfrm>
          <a:prstGeom prst="rect">
            <a:avLst/>
          </a:prstGeom>
          <a:noFill/>
        </p:spPr>
        <p:txBody>
          <a:bodyPr wrap="none" rtlCol="0">
            <a:spAutoFit/>
          </a:bodyPr>
          <a:lstStyle/>
          <a:p>
            <a:r>
              <a:rPr lang="en-US" sz="1400" b="1" dirty="0">
                <a:solidFill>
                  <a:schemeClr val="bg1"/>
                </a:solidFill>
                <a:latin typeface="Poppins" panose="00000500000000000000" pitchFamily="50" charset="0"/>
                <a:cs typeface="Poppins" panose="00000500000000000000" pitchFamily="50" charset="0"/>
              </a:rPr>
              <a:t>Grey</a:t>
            </a:r>
          </a:p>
        </p:txBody>
      </p:sp>
    </p:spTree>
    <p:extLst>
      <p:ext uri="{BB962C8B-B14F-4D97-AF65-F5344CB8AC3E}">
        <p14:creationId xmlns:p14="http://schemas.microsoft.com/office/powerpoint/2010/main" val="15360645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Blank Slide with Footer">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8528C0C-32CD-4B60-8712-7C5FC9584248}"/>
              </a:ext>
            </a:extLst>
          </p:cNvPr>
          <p:cNvSpPr txBox="1"/>
          <p:nvPr userDrawn="1"/>
        </p:nvSpPr>
        <p:spPr>
          <a:xfrm>
            <a:off x="0" y="6575289"/>
            <a:ext cx="3110147" cy="230832"/>
          </a:xfrm>
          <a:prstGeom prst="rect">
            <a:avLst/>
          </a:prstGeom>
          <a:noFill/>
        </p:spPr>
        <p:txBody>
          <a:bodyPr wrap="none" rtlCol="0">
            <a:spAutoFit/>
          </a:bodyPr>
          <a:lstStyle/>
          <a:p>
            <a:pPr algn="r"/>
            <a:r>
              <a:rPr lang="en-US" sz="900" dirty="0">
                <a:solidFill>
                  <a:schemeClr val="tx1">
                    <a:lumMod val="50000"/>
                    <a:lumOff val="50000"/>
                  </a:schemeClr>
                </a:solidFill>
                <a:latin typeface="Poppins" panose="00000500000000000000" pitchFamily="50" charset="0"/>
                <a:cs typeface="Poppins" panose="00000500000000000000" pitchFamily="50" charset="0"/>
              </a:rPr>
              <a:t>© COPYRIGHT 2025, TREDENCE. ALL RIGHTS RESERVED</a:t>
            </a:r>
            <a:endParaRPr lang="en-IN" sz="900" dirty="0">
              <a:solidFill>
                <a:schemeClr val="tx1">
                  <a:lumMod val="50000"/>
                  <a:lumOff val="50000"/>
                </a:schemeClr>
              </a:solidFill>
              <a:latin typeface="Poppins" panose="00000500000000000000" pitchFamily="50" charset="0"/>
              <a:cs typeface="Poppins" panose="00000500000000000000" pitchFamily="50" charset="0"/>
            </a:endParaRPr>
          </a:p>
        </p:txBody>
      </p:sp>
      <p:grpSp>
        <p:nvGrpSpPr>
          <p:cNvPr id="8" name="Group 7">
            <a:extLst>
              <a:ext uri="{FF2B5EF4-FFF2-40B4-BE49-F238E27FC236}">
                <a16:creationId xmlns:a16="http://schemas.microsoft.com/office/drawing/2014/main" id="{98214D7B-D29D-4378-9E7D-B63740ED85C9}"/>
              </a:ext>
            </a:extLst>
          </p:cNvPr>
          <p:cNvGrpSpPr/>
          <p:nvPr userDrawn="1"/>
        </p:nvGrpSpPr>
        <p:grpSpPr>
          <a:xfrm>
            <a:off x="5902296" y="6657690"/>
            <a:ext cx="387409" cy="0"/>
            <a:chOff x="5905144" y="6657690"/>
            <a:chExt cx="387409" cy="0"/>
          </a:xfrm>
        </p:grpSpPr>
        <p:cxnSp>
          <p:nvCxnSpPr>
            <p:cNvPr id="9" name="Straight Connector 8">
              <a:extLst>
                <a:ext uri="{FF2B5EF4-FFF2-40B4-BE49-F238E27FC236}">
                  <a16:creationId xmlns:a16="http://schemas.microsoft.com/office/drawing/2014/main" id="{153AA31C-1EA9-44F8-B0B9-7CF32138F11D}"/>
                </a:ext>
              </a:extLst>
            </p:cNvPr>
            <p:cNvCxnSpPr>
              <a:cxnSpLocks/>
            </p:cNvCxnSpPr>
            <p:nvPr userDrawn="1"/>
          </p:nvCxnSpPr>
          <p:spPr>
            <a:xfrm>
              <a:off x="5905144" y="6657690"/>
              <a:ext cx="71215" cy="0"/>
            </a:xfrm>
            <a:prstGeom prst="line">
              <a:avLst/>
            </a:prstGeom>
            <a:ln w="28575">
              <a:solidFill>
                <a:srgbClr val="FE5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AB8FBDF-7E0E-4D7E-862D-428314E932F1}"/>
                </a:ext>
              </a:extLst>
            </p:cNvPr>
            <p:cNvCxnSpPr>
              <a:cxnSpLocks/>
            </p:cNvCxnSpPr>
            <p:nvPr userDrawn="1"/>
          </p:nvCxnSpPr>
          <p:spPr>
            <a:xfrm>
              <a:off x="6221338" y="6657690"/>
              <a:ext cx="71215" cy="0"/>
            </a:xfrm>
            <a:prstGeom prst="line">
              <a:avLst/>
            </a:prstGeom>
            <a:ln w="28575">
              <a:solidFill>
                <a:srgbClr val="FE5000"/>
              </a:solidFill>
            </a:ln>
          </p:spPr>
          <p:style>
            <a:lnRef idx="1">
              <a:schemeClr val="accent1"/>
            </a:lnRef>
            <a:fillRef idx="0">
              <a:schemeClr val="accent1"/>
            </a:fillRef>
            <a:effectRef idx="0">
              <a:schemeClr val="accent1"/>
            </a:effectRef>
            <a:fontRef idx="minor">
              <a:schemeClr val="tx1"/>
            </a:fontRef>
          </p:style>
        </p:cxnSp>
      </p:grpSp>
      <p:pic>
        <p:nvPicPr>
          <p:cNvPr id="11" name="Graphic 10">
            <a:extLst>
              <a:ext uri="{FF2B5EF4-FFF2-40B4-BE49-F238E27FC236}">
                <a16:creationId xmlns:a16="http://schemas.microsoft.com/office/drawing/2014/main" id="{6316D5ED-ED5A-4DEA-A26A-D216A8E5F18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734492" y="6583835"/>
            <a:ext cx="180984" cy="192001"/>
          </a:xfrm>
          <a:prstGeom prst="rect">
            <a:avLst/>
          </a:prstGeom>
        </p:spPr>
      </p:pic>
      <p:cxnSp>
        <p:nvCxnSpPr>
          <p:cNvPr id="12" name="Straight Connector 11">
            <a:extLst>
              <a:ext uri="{FF2B5EF4-FFF2-40B4-BE49-F238E27FC236}">
                <a16:creationId xmlns:a16="http://schemas.microsoft.com/office/drawing/2014/main" id="{859A14B3-7083-444C-AE90-1951DA124D3E}"/>
              </a:ext>
            </a:extLst>
          </p:cNvPr>
          <p:cNvCxnSpPr>
            <a:cxnSpLocks/>
          </p:cNvCxnSpPr>
          <p:nvPr userDrawn="1"/>
        </p:nvCxnSpPr>
        <p:spPr>
          <a:xfrm>
            <a:off x="0" y="6496048"/>
            <a:ext cx="121920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3" name="Slide Number Placeholder 5">
            <a:extLst>
              <a:ext uri="{FF2B5EF4-FFF2-40B4-BE49-F238E27FC236}">
                <a16:creationId xmlns:a16="http://schemas.microsoft.com/office/drawing/2014/main" id="{796BD318-BFA6-4162-A9E6-3340BD627710}"/>
              </a:ext>
            </a:extLst>
          </p:cNvPr>
          <p:cNvSpPr>
            <a:spLocks noGrp="1"/>
          </p:cNvSpPr>
          <p:nvPr>
            <p:ph type="sldNum" sz="quarter" idx="4"/>
          </p:nvPr>
        </p:nvSpPr>
        <p:spPr>
          <a:xfrm>
            <a:off x="5905500" y="6499675"/>
            <a:ext cx="380999" cy="365125"/>
          </a:xfrm>
          <a:prstGeom prst="rect">
            <a:avLst/>
          </a:prstGeom>
        </p:spPr>
        <p:txBody>
          <a:bodyPr vert="horz" lIns="91440" tIns="45720" rIns="91440" bIns="45720" rtlCol="0" anchor="ctr"/>
          <a:lstStyle>
            <a:lvl1pPr algn="ctr">
              <a:defRPr sz="1000">
                <a:solidFill>
                  <a:schemeClr val="tx1">
                    <a:tint val="75000"/>
                  </a:schemeClr>
                </a:solidFill>
                <a:latin typeface="Poppins" panose="00000500000000000000" pitchFamily="50" charset="0"/>
                <a:cs typeface="Poppins" panose="00000500000000000000" pitchFamily="50" charset="0"/>
              </a:defRPr>
            </a:lvl1pPr>
          </a:lstStyle>
          <a:p>
            <a:fld id="{FAF63893-4B0C-4F88-9650-53ECAF8C5052}" type="slidenum">
              <a:rPr lang="en-IN" smtClean="0"/>
              <a:pPr/>
              <a:t>‹#›</a:t>
            </a:fld>
            <a:endParaRPr lang="en-IN" dirty="0"/>
          </a:p>
        </p:txBody>
      </p:sp>
    </p:spTree>
    <p:extLst>
      <p:ext uri="{BB962C8B-B14F-4D97-AF65-F5344CB8AC3E}">
        <p14:creationId xmlns:p14="http://schemas.microsoft.com/office/powerpoint/2010/main" val="13383321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GPTW">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8528C0C-32CD-4B60-8712-7C5FC9584248}"/>
              </a:ext>
            </a:extLst>
          </p:cNvPr>
          <p:cNvSpPr txBox="1"/>
          <p:nvPr userDrawn="1"/>
        </p:nvSpPr>
        <p:spPr>
          <a:xfrm>
            <a:off x="0" y="6575289"/>
            <a:ext cx="3110147" cy="230832"/>
          </a:xfrm>
          <a:prstGeom prst="rect">
            <a:avLst/>
          </a:prstGeom>
          <a:noFill/>
        </p:spPr>
        <p:txBody>
          <a:bodyPr wrap="none" rtlCol="0">
            <a:spAutoFit/>
          </a:bodyPr>
          <a:lstStyle/>
          <a:p>
            <a:pPr algn="r"/>
            <a:r>
              <a:rPr lang="en-US" sz="900" dirty="0">
                <a:solidFill>
                  <a:schemeClr val="tx1">
                    <a:lumMod val="50000"/>
                    <a:lumOff val="50000"/>
                  </a:schemeClr>
                </a:solidFill>
                <a:latin typeface="Poppins" panose="00000500000000000000" pitchFamily="50" charset="0"/>
                <a:cs typeface="Poppins" panose="00000500000000000000" pitchFamily="50" charset="0"/>
              </a:rPr>
              <a:t>© COPYRIGHT 2025, TREDENCE. ALL RIGHTS RESERVED</a:t>
            </a:r>
            <a:endParaRPr lang="en-IN" sz="900" dirty="0">
              <a:solidFill>
                <a:schemeClr val="tx1">
                  <a:lumMod val="50000"/>
                  <a:lumOff val="50000"/>
                </a:schemeClr>
              </a:solidFill>
              <a:latin typeface="Poppins" panose="00000500000000000000" pitchFamily="50" charset="0"/>
              <a:cs typeface="Poppins" panose="00000500000000000000" pitchFamily="50" charset="0"/>
            </a:endParaRPr>
          </a:p>
        </p:txBody>
      </p:sp>
      <p:grpSp>
        <p:nvGrpSpPr>
          <p:cNvPr id="8" name="Group 7">
            <a:extLst>
              <a:ext uri="{FF2B5EF4-FFF2-40B4-BE49-F238E27FC236}">
                <a16:creationId xmlns:a16="http://schemas.microsoft.com/office/drawing/2014/main" id="{98214D7B-D29D-4378-9E7D-B63740ED85C9}"/>
              </a:ext>
            </a:extLst>
          </p:cNvPr>
          <p:cNvGrpSpPr/>
          <p:nvPr userDrawn="1"/>
        </p:nvGrpSpPr>
        <p:grpSpPr>
          <a:xfrm>
            <a:off x="5902296" y="6657690"/>
            <a:ext cx="387409" cy="0"/>
            <a:chOff x="5905144" y="6657690"/>
            <a:chExt cx="387409" cy="0"/>
          </a:xfrm>
        </p:grpSpPr>
        <p:cxnSp>
          <p:nvCxnSpPr>
            <p:cNvPr id="9" name="Straight Connector 8">
              <a:extLst>
                <a:ext uri="{FF2B5EF4-FFF2-40B4-BE49-F238E27FC236}">
                  <a16:creationId xmlns:a16="http://schemas.microsoft.com/office/drawing/2014/main" id="{153AA31C-1EA9-44F8-B0B9-7CF32138F11D}"/>
                </a:ext>
              </a:extLst>
            </p:cNvPr>
            <p:cNvCxnSpPr>
              <a:cxnSpLocks/>
            </p:cNvCxnSpPr>
            <p:nvPr userDrawn="1"/>
          </p:nvCxnSpPr>
          <p:spPr>
            <a:xfrm>
              <a:off x="5905144" y="6657690"/>
              <a:ext cx="71215" cy="0"/>
            </a:xfrm>
            <a:prstGeom prst="line">
              <a:avLst/>
            </a:prstGeom>
            <a:ln w="28575">
              <a:solidFill>
                <a:srgbClr val="FE5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AB8FBDF-7E0E-4D7E-862D-428314E932F1}"/>
                </a:ext>
              </a:extLst>
            </p:cNvPr>
            <p:cNvCxnSpPr>
              <a:cxnSpLocks/>
            </p:cNvCxnSpPr>
            <p:nvPr userDrawn="1"/>
          </p:nvCxnSpPr>
          <p:spPr>
            <a:xfrm>
              <a:off x="6221338" y="6657690"/>
              <a:ext cx="71215" cy="0"/>
            </a:xfrm>
            <a:prstGeom prst="line">
              <a:avLst/>
            </a:prstGeom>
            <a:ln w="28575">
              <a:solidFill>
                <a:srgbClr val="FE5000"/>
              </a:solidFill>
            </a:ln>
          </p:spPr>
          <p:style>
            <a:lnRef idx="1">
              <a:schemeClr val="accent1"/>
            </a:lnRef>
            <a:fillRef idx="0">
              <a:schemeClr val="accent1"/>
            </a:fillRef>
            <a:effectRef idx="0">
              <a:schemeClr val="accent1"/>
            </a:effectRef>
            <a:fontRef idx="minor">
              <a:schemeClr val="tx1"/>
            </a:fontRef>
          </p:style>
        </p:cxnSp>
      </p:grpSp>
      <p:pic>
        <p:nvPicPr>
          <p:cNvPr id="11" name="Graphic 10">
            <a:extLst>
              <a:ext uri="{FF2B5EF4-FFF2-40B4-BE49-F238E27FC236}">
                <a16:creationId xmlns:a16="http://schemas.microsoft.com/office/drawing/2014/main" id="{6316D5ED-ED5A-4DEA-A26A-D216A8E5F18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734492" y="6583835"/>
            <a:ext cx="180984" cy="192001"/>
          </a:xfrm>
          <a:prstGeom prst="rect">
            <a:avLst/>
          </a:prstGeom>
        </p:spPr>
      </p:pic>
      <p:cxnSp>
        <p:nvCxnSpPr>
          <p:cNvPr id="12" name="Straight Connector 11">
            <a:extLst>
              <a:ext uri="{FF2B5EF4-FFF2-40B4-BE49-F238E27FC236}">
                <a16:creationId xmlns:a16="http://schemas.microsoft.com/office/drawing/2014/main" id="{859A14B3-7083-444C-AE90-1951DA124D3E}"/>
              </a:ext>
            </a:extLst>
          </p:cNvPr>
          <p:cNvCxnSpPr>
            <a:cxnSpLocks/>
          </p:cNvCxnSpPr>
          <p:nvPr userDrawn="1"/>
        </p:nvCxnSpPr>
        <p:spPr>
          <a:xfrm>
            <a:off x="0" y="6496048"/>
            <a:ext cx="121920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3" name="Slide Number Placeholder 5">
            <a:extLst>
              <a:ext uri="{FF2B5EF4-FFF2-40B4-BE49-F238E27FC236}">
                <a16:creationId xmlns:a16="http://schemas.microsoft.com/office/drawing/2014/main" id="{796BD318-BFA6-4162-A9E6-3340BD627710}"/>
              </a:ext>
            </a:extLst>
          </p:cNvPr>
          <p:cNvSpPr>
            <a:spLocks noGrp="1"/>
          </p:cNvSpPr>
          <p:nvPr>
            <p:ph type="sldNum" sz="quarter" idx="4"/>
          </p:nvPr>
        </p:nvSpPr>
        <p:spPr>
          <a:xfrm>
            <a:off x="5905500" y="6499675"/>
            <a:ext cx="380999" cy="365125"/>
          </a:xfrm>
          <a:prstGeom prst="rect">
            <a:avLst/>
          </a:prstGeom>
        </p:spPr>
        <p:txBody>
          <a:bodyPr vert="horz" lIns="91440" tIns="45720" rIns="91440" bIns="45720" rtlCol="0" anchor="ctr"/>
          <a:lstStyle>
            <a:lvl1pPr algn="ctr">
              <a:defRPr sz="1000">
                <a:solidFill>
                  <a:schemeClr val="tx1">
                    <a:tint val="75000"/>
                  </a:schemeClr>
                </a:solidFill>
                <a:latin typeface="Poppins" panose="00000500000000000000" pitchFamily="50" charset="0"/>
                <a:cs typeface="Poppins" panose="00000500000000000000" pitchFamily="50" charset="0"/>
              </a:defRPr>
            </a:lvl1pPr>
          </a:lstStyle>
          <a:p>
            <a:fld id="{FAF63893-4B0C-4F88-9650-53ECAF8C5052}" type="slidenum">
              <a:rPr lang="en-IN" smtClean="0"/>
              <a:pPr/>
              <a:t>‹#›</a:t>
            </a:fld>
            <a:endParaRPr lang="en-IN" dirty="0"/>
          </a:p>
        </p:txBody>
      </p:sp>
      <p:pic>
        <p:nvPicPr>
          <p:cNvPr id="14" name="Picture 13">
            <a:extLst>
              <a:ext uri="{FF2B5EF4-FFF2-40B4-BE49-F238E27FC236}">
                <a16:creationId xmlns:a16="http://schemas.microsoft.com/office/drawing/2014/main" id="{97170944-9D8A-43D8-9248-BD7B1F691DBB}"/>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6" name="Picture 15" descr="Text&#10;&#10;Description automatically generated">
            <a:extLst>
              <a:ext uri="{FF2B5EF4-FFF2-40B4-BE49-F238E27FC236}">
                <a16:creationId xmlns:a16="http://schemas.microsoft.com/office/drawing/2014/main" id="{12C490F4-FBA3-4840-A11B-388028901605}"/>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8073260" y="1643941"/>
            <a:ext cx="2052517" cy="3495558"/>
          </a:xfrm>
          <a:prstGeom prst="rect">
            <a:avLst/>
          </a:prstGeom>
        </p:spPr>
      </p:pic>
    </p:spTree>
    <p:extLst>
      <p:ext uri="{BB962C8B-B14F-4D97-AF65-F5344CB8AC3E}">
        <p14:creationId xmlns:p14="http://schemas.microsoft.com/office/powerpoint/2010/main" val="9579269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able of Content">
    <p:spTree>
      <p:nvGrpSpPr>
        <p:cNvPr id="1" name=""/>
        <p:cNvGrpSpPr/>
        <p:nvPr/>
      </p:nvGrpSpPr>
      <p:grpSpPr>
        <a:xfrm>
          <a:off x="0" y="0"/>
          <a:ext cx="0" cy="0"/>
          <a:chOff x="0" y="0"/>
          <a:chExt cx="0" cy="0"/>
        </a:xfrm>
      </p:grpSpPr>
      <p:sp>
        <p:nvSpPr>
          <p:cNvPr id="37" name="Picture Placeholder 36">
            <a:extLst>
              <a:ext uri="{FF2B5EF4-FFF2-40B4-BE49-F238E27FC236}">
                <a16:creationId xmlns:a16="http://schemas.microsoft.com/office/drawing/2014/main" id="{A917413D-AF78-408C-B384-BD91FE2CC5EA}"/>
              </a:ext>
            </a:extLst>
          </p:cNvPr>
          <p:cNvSpPr>
            <a:spLocks noGrp="1"/>
          </p:cNvSpPr>
          <p:nvPr>
            <p:ph type="pic" sz="quarter" idx="10"/>
          </p:nvPr>
        </p:nvSpPr>
        <p:spPr>
          <a:xfrm>
            <a:off x="0" y="0"/>
            <a:ext cx="12192000" cy="2457450"/>
          </a:xfrm>
          <a:prstGeom prst="rect">
            <a:avLst/>
          </a:prstGeom>
          <a:solidFill>
            <a:srgbClr val="404040"/>
          </a:solidFill>
        </p:spPr>
        <p:txBody>
          <a:bodyPr anchor="ctr"/>
          <a:lstStyle>
            <a:lvl1pPr algn="ctr">
              <a:defRPr sz="1800">
                <a:solidFill>
                  <a:schemeClr val="bg1"/>
                </a:solidFill>
              </a:defRPr>
            </a:lvl1pPr>
          </a:lstStyle>
          <a:p>
            <a:endParaRPr lang="en-IN"/>
          </a:p>
        </p:txBody>
      </p:sp>
      <p:sp>
        <p:nvSpPr>
          <p:cNvPr id="35" name="Title 33">
            <a:extLst>
              <a:ext uri="{FF2B5EF4-FFF2-40B4-BE49-F238E27FC236}">
                <a16:creationId xmlns:a16="http://schemas.microsoft.com/office/drawing/2014/main" id="{96871504-5B46-46BF-9E62-68775B60B6D4}"/>
              </a:ext>
            </a:extLst>
          </p:cNvPr>
          <p:cNvSpPr>
            <a:spLocks noGrp="1"/>
          </p:cNvSpPr>
          <p:nvPr>
            <p:ph type="title" hasCustomPrompt="1"/>
          </p:nvPr>
        </p:nvSpPr>
        <p:spPr>
          <a:xfrm>
            <a:off x="838200" y="1676486"/>
            <a:ext cx="10515600" cy="604781"/>
          </a:xfrm>
          <a:prstGeom prst="rect">
            <a:avLst/>
          </a:prstGeom>
          <a:noFill/>
        </p:spPr>
        <p:txBody>
          <a:bodyPr wrap="square" rtlCol="0">
            <a:spAutoFit/>
          </a:bodyPr>
          <a:lstStyle>
            <a:lvl1pPr algn="ctr">
              <a:defRPr lang="en-IN" sz="3600" b="1">
                <a:solidFill>
                  <a:schemeClr val="bg1"/>
                </a:solidFill>
                <a:latin typeface="Poppins" panose="00000500000000000000" pitchFamily="50" charset="0"/>
                <a:ea typeface="+mn-ea"/>
                <a:cs typeface="Poppins" panose="00000500000000000000" pitchFamily="50" charset="0"/>
              </a:defRPr>
            </a:lvl1pPr>
          </a:lstStyle>
          <a:p>
            <a:pPr marL="0" lvl="0" algn="ctr"/>
            <a:r>
              <a:rPr lang="en-US" dirty="0"/>
              <a:t>Click to edit table of Content </a:t>
            </a:r>
            <a:endParaRPr lang="en-IN" dirty="0"/>
          </a:p>
        </p:txBody>
      </p:sp>
      <p:sp>
        <p:nvSpPr>
          <p:cNvPr id="63" name="TextBox 62">
            <a:extLst>
              <a:ext uri="{FF2B5EF4-FFF2-40B4-BE49-F238E27FC236}">
                <a16:creationId xmlns:a16="http://schemas.microsoft.com/office/drawing/2014/main" id="{986E6D9D-F4E3-4576-82C1-9B88B8920CDD}"/>
              </a:ext>
            </a:extLst>
          </p:cNvPr>
          <p:cNvSpPr txBox="1"/>
          <p:nvPr userDrawn="1"/>
        </p:nvSpPr>
        <p:spPr>
          <a:xfrm>
            <a:off x="0" y="6575289"/>
            <a:ext cx="3110147" cy="230832"/>
          </a:xfrm>
          <a:prstGeom prst="rect">
            <a:avLst/>
          </a:prstGeom>
          <a:noFill/>
        </p:spPr>
        <p:txBody>
          <a:bodyPr wrap="none" rtlCol="0">
            <a:spAutoFit/>
          </a:bodyPr>
          <a:lstStyle/>
          <a:p>
            <a:pPr algn="r"/>
            <a:r>
              <a:rPr lang="en-US" sz="900" dirty="0">
                <a:solidFill>
                  <a:schemeClr val="tx1">
                    <a:lumMod val="50000"/>
                    <a:lumOff val="50000"/>
                  </a:schemeClr>
                </a:solidFill>
                <a:latin typeface="Poppins" panose="00000500000000000000" pitchFamily="50" charset="0"/>
                <a:cs typeface="Poppins" panose="00000500000000000000" pitchFamily="50" charset="0"/>
              </a:rPr>
              <a:t>© COPYRIGHT 2025, TREDENCE. ALL RIGHTS RESERVED</a:t>
            </a:r>
            <a:endParaRPr lang="en-IN" sz="900" dirty="0">
              <a:solidFill>
                <a:schemeClr val="tx1">
                  <a:lumMod val="50000"/>
                  <a:lumOff val="50000"/>
                </a:schemeClr>
              </a:solidFill>
              <a:latin typeface="Poppins" panose="00000500000000000000" pitchFamily="50" charset="0"/>
              <a:cs typeface="Poppins" panose="00000500000000000000" pitchFamily="50" charset="0"/>
            </a:endParaRPr>
          </a:p>
        </p:txBody>
      </p:sp>
      <p:grpSp>
        <p:nvGrpSpPr>
          <p:cNvPr id="64" name="Group 63">
            <a:extLst>
              <a:ext uri="{FF2B5EF4-FFF2-40B4-BE49-F238E27FC236}">
                <a16:creationId xmlns:a16="http://schemas.microsoft.com/office/drawing/2014/main" id="{3FC12268-4548-47B5-BBC2-C09560F75B85}"/>
              </a:ext>
            </a:extLst>
          </p:cNvPr>
          <p:cNvGrpSpPr/>
          <p:nvPr userDrawn="1"/>
        </p:nvGrpSpPr>
        <p:grpSpPr>
          <a:xfrm>
            <a:off x="5902296" y="6657690"/>
            <a:ext cx="387409" cy="0"/>
            <a:chOff x="5905144" y="6657690"/>
            <a:chExt cx="387409" cy="0"/>
          </a:xfrm>
        </p:grpSpPr>
        <p:cxnSp>
          <p:nvCxnSpPr>
            <p:cNvPr id="65" name="Straight Connector 64">
              <a:extLst>
                <a:ext uri="{FF2B5EF4-FFF2-40B4-BE49-F238E27FC236}">
                  <a16:creationId xmlns:a16="http://schemas.microsoft.com/office/drawing/2014/main" id="{F1D40E5A-CF6C-460B-A94D-67318400F0BE}"/>
                </a:ext>
              </a:extLst>
            </p:cNvPr>
            <p:cNvCxnSpPr>
              <a:cxnSpLocks/>
            </p:cNvCxnSpPr>
            <p:nvPr userDrawn="1"/>
          </p:nvCxnSpPr>
          <p:spPr>
            <a:xfrm>
              <a:off x="5905144" y="6657690"/>
              <a:ext cx="71215" cy="0"/>
            </a:xfrm>
            <a:prstGeom prst="line">
              <a:avLst/>
            </a:prstGeom>
            <a:ln w="28575">
              <a:solidFill>
                <a:srgbClr val="FE5000"/>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A7258CC2-3A17-49B2-AC3E-392A5DB89165}"/>
                </a:ext>
              </a:extLst>
            </p:cNvPr>
            <p:cNvCxnSpPr>
              <a:cxnSpLocks/>
            </p:cNvCxnSpPr>
            <p:nvPr userDrawn="1"/>
          </p:nvCxnSpPr>
          <p:spPr>
            <a:xfrm>
              <a:off x="6221338" y="6657690"/>
              <a:ext cx="71215" cy="0"/>
            </a:xfrm>
            <a:prstGeom prst="line">
              <a:avLst/>
            </a:prstGeom>
            <a:ln w="28575">
              <a:solidFill>
                <a:srgbClr val="FE5000"/>
              </a:solidFill>
            </a:ln>
          </p:spPr>
          <p:style>
            <a:lnRef idx="1">
              <a:schemeClr val="accent1"/>
            </a:lnRef>
            <a:fillRef idx="0">
              <a:schemeClr val="accent1"/>
            </a:fillRef>
            <a:effectRef idx="0">
              <a:schemeClr val="accent1"/>
            </a:effectRef>
            <a:fontRef idx="minor">
              <a:schemeClr val="tx1"/>
            </a:fontRef>
          </p:style>
        </p:cxnSp>
      </p:grpSp>
      <p:pic>
        <p:nvPicPr>
          <p:cNvPr id="67" name="Graphic 66">
            <a:extLst>
              <a:ext uri="{FF2B5EF4-FFF2-40B4-BE49-F238E27FC236}">
                <a16:creationId xmlns:a16="http://schemas.microsoft.com/office/drawing/2014/main" id="{C8386C3C-7BC4-4B1A-AC1D-A01540E347B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734492" y="6583835"/>
            <a:ext cx="180984" cy="192001"/>
          </a:xfrm>
          <a:prstGeom prst="rect">
            <a:avLst/>
          </a:prstGeom>
        </p:spPr>
      </p:pic>
      <p:cxnSp>
        <p:nvCxnSpPr>
          <p:cNvPr id="68" name="Straight Connector 67">
            <a:extLst>
              <a:ext uri="{FF2B5EF4-FFF2-40B4-BE49-F238E27FC236}">
                <a16:creationId xmlns:a16="http://schemas.microsoft.com/office/drawing/2014/main" id="{3E669637-C2B2-4A48-B89D-5CE3053F408D}"/>
              </a:ext>
            </a:extLst>
          </p:cNvPr>
          <p:cNvCxnSpPr>
            <a:cxnSpLocks/>
          </p:cNvCxnSpPr>
          <p:nvPr userDrawn="1"/>
        </p:nvCxnSpPr>
        <p:spPr>
          <a:xfrm>
            <a:off x="0" y="6496048"/>
            <a:ext cx="121920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69" name="Slide Number Placeholder 5">
            <a:extLst>
              <a:ext uri="{FF2B5EF4-FFF2-40B4-BE49-F238E27FC236}">
                <a16:creationId xmlns:a16="http://schemas.microsoft.com/office/drawing/2014/main" id="{27262945-913D-445F-ADA6-A22C5A7ECFC3}"/>
              </a:ext>
            </a:extLst>
          </p:cNvPr>
          <p:cNvSpPr>
            <a:spLocks noGrp="1"/>
          </p:cNvSpPr>
          <p:nvPr>
            <p:ph type="sldNum" sz="quarter" idx="4"/>
          </p:nvPr>
        </p:nvSpPr>
        <p:spPr>
          <a:xfrm>
            <a:off x="5905500" y="6499675"/>
            <a:ext cx="380999" cy="365125"/>
          </a:xfrm>
          <a:prstGeom prst="rect">
            <a:avLst/>
          </a:prstGeom>
        </p:spPr>
        <p:txBody>
          <a:bodyPr vert="horz" lIns="91440" tIns="45720" rIns="91440" bIns="45720" rtlCol="0" anchor="ctr"/>
          <a:lstStyle>
            <a:lvl1pPr algn="ctr">
              <a:defRPr sz="1000">
                <a:solidFill>
                  <a:schemeClr val="tx1">
                    <a:tint val="75000"/>
                  </a:schemeClr>
                </a:solidFill>
                <a:latin typeface="Poppins" panose="00000500000000000000" pitchFamily="50" charset="0"/>
                <a:cs typeface="Poppins" panose="00000500000000000000" pitchFamily="50" charset="0"/>
              </a:defRPr>
            </a:lvl1pPr>
          </a:lstStyle>
          <a:p>
            <a:fld id="{FAF63893-4B0C-4F88-9650-53ECAF8C5052}" type="slidenum">
              <a:rPr lang="en-IN" smtClean="0"/>
              <a:pPr/>
              <a:t>‹#›</a:t>
            </a:fld>
            <a:endParaRPr lang="en-IN" dirty="0"/>
          </a:p>
        </p:txBody>
      </p:sp>
    </p:spTree>
    <p:extLst>
      <p:ext uri="{BB962C8B-B14F-4D97-AF65-F5344CB8AC3E}">
        <p14:creationId xmlns:p14="http://schemas.microsoft.com/office/powerpoint/2010/main" val="1293075649"/>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theme" Target="../theme/theme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48216136"/>
      </p:ext>
    </p:extLst>
  </p:cSld>
  <p:clrMap bg1="lt1" tx1="dk1" bg2="lt2" tx2="dk2" accent1="accent1" accent2="accent2" accent3="accent3" accent4="accent4" accent5="accent5" accent6="accent6" hlink="hlink" folHlink="folHlink"/>
  <p:sldLayoutIdLst>
    <p:sldLayoutId id="2147483699" r:id="rId1"/>
    <p:sldLayoutId id="2147483663" r:id="rId2"/>
    <p:sldLayoutId id="2147483662" r:id="rId3"/>
    <p:sldLayoutId id="2147483660" r:id="rId4"/>
    <p:sldLayoutId id="2147483670" r:id="rId5"/>
    <p:sldLayoutId id="2147483693" r:id="rId6"/>
    <p:sldLayoutId id="2147483671" r:id="rId7"/>
    <p:sldLayoutId id="2147483695" r:id="rId8"/>
    <p:sldLayoutId id="2147483649" r:id="rId9"/>
    <p:sldLayoutId id="2147483664" r:id="rId10"/>
    <p:sldLayoutId id="2147483665" r:id="rId11"/>
    <p:sldLayoutId id="2147483668" r:id="rId12"/>
    <p:sldLayoutId id="2147483683" r:id="rId13"/>
    <p:sldLayoutId id="2147483694" r:id="rId14"/>
    <p:sldLayoutId id="2147483682" r:id="rId15"/>
    <p:sldLayoutId id="2147483700" r:id="rId16"/>
    <p:sldLayoutId id="2147483667" r:id="rId17"/>
    <p:sldLayoutId id="2147483669" r:id="rId18"/>
    <p:sldLayoutId id="2147483672" r:id="rId19"/>
    <p:sldLayoutId id="2147483673" r:id="rId20"/>
    <p:sldLayoutId id="2147483675" r:id="rId21"/>
    <p:sldLayoutId id="2147483676" r:id="rId22"/>
    <p:sldLayoutId id="2147483677" r:id="rId23"/>
    <p:sldLayoutId id="2147483678" r:id="rId24"/>
    <p:sldLayoutId id="2147483684" r:id="rId25"/>
    <p:sldLayoutId id="2147483674" r:id="rId26"/>
    <p:sldLayoutId id="2147483696" r:id="rId27"/>
    <p:sldLayoutId id="2147483697" r:id="rId28"/>
    <p:sldLayoutId id="2147483680" r:id="rId29"/>
    <p:sldLayoutId id="2147483666" r:id="rId30"/>
    <p:sldLayoutId id="2147483686" r:id="rId31"/>
    <p:sldLayoutId id="2147483692" r:id="rId32"/>
    <p:sldLayoutId id="2147483685" r:id="rId33"/>
    <p:sldLayoutId id="2147483681" r:id="rId34"/>
    <p:sldLayoutId id="2147483687" r:id="rId35"/>
    <p:sldLayoutId id="2147483688" r:id="rId36"/>
    <p:sldLayoutId id="2147483689" r:id="rId37"/>
    <p:sldLayoutId id="2147483690" r:id="rId38"/>
    <p:sldLayoutId id="2147483691" r:id="rId39"/>
    <p:sldLayoutId id="2147483650" r:id="rId40"/>
    <p:sldLayoutId id="2147483651" r:id="rId41"/>
    <p:sldLayoutId id="2147483652" r:id="rId42"/>
    <p:sldLayoutId id="2147483653" r:id="rId43"/>
    <p:sldLayoutId id="2147483654" r:id="rId44"/>
    <p:sldLayoutId id="2147483655" r:id="rId45"/>
    <p:sldLayoutId id="2147483656" r:id="rId46"/>
    <p:sldLayoutId id="2147483657" r:id="rId47"/>
    <p:sldLayoutId id="2147483658" r:id="rId48"/>
    <p:sldLayoutId id="2147483659" r:id="rId49"/>
    <p:sldLayoutId id="2147483701" r:id="rId50"/>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50.jpeg"/></Relationships>
</file>

<file path=ppt/slides/_rels/slide1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5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xml"/><Relationship Id="rId1" Type="http://schemas.openxmlformats.org/officeDocument/2006/relationships/slideLayout" Target="../slideLayouts/slideLayout50.xml"/></Relationships>
</file>

<file path=ppt/slides/_rels/slide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9.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3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906611-E83B-6A27-0FA7-F8961A40A50E}"/>
            </a:ext>
          </a:extLst>
        </p:cNvPr>
        <p:cNvGrpSpPr/>
        <p:nvPr/>
      </p:nvGrpSpPr>
      <p:grpSpPr>
        <a:xfrm>
          <a:off x="0" y="0"/>
          <a:ext cx="0" cy="0"/>
          <a:chOff x="0" y="0"/>
          <a:chExt cx="0" cy="0"/>
        </a:xfrm>
      </p:grpSpPr>
      <p:sp>
        <p:nvSpPr>
          <p:cNvPr id="33" name="Title 1">
            <a:extLst>
              <a:ext uri="{FF2B5EF4-FFF2-40B4-BE49-F238E27FC236}">
                <a16:creationId xmlns:a16="http://schemas.microsoft.com/office/drawing/2014/main" id="{4F8E5E9B-B69A-E652-BC6E-5CD7198E49EE}"/>
              </a:ext>
            </a:extLst>
          </p:cNvPr>
          <p:cNvSpPr txBox="1">
            <a:spLocks/>
          </p:cNvSpPr>
          <p:nvPr/>
        </p:nvSpPr>
        <p:spPr>
          <a:xfrm>
            <a:off x="4440925" y="3413603"/>
            <a:ext cx="2810065" cy="498598"/>
          </a:xfrm>
          <a:prstGeom prst="rect">
            <a:avLst/>
          </a:prstGeom>
        </p:spPr>
        <p:txBody>
          <a:bodyPr wrap="none" lIns="0" tIns="0" rIns="0" bIns="0">
            <a:spAutoFit/>
          </a:bodyPr>
          <a:lstStyle>
            <a:lvl1pPr algn="l" defTabSz="914400" rtl="0" eaLnBrk="1" latinLnBrk="0" hangingPunct="1">
              <a:lnSpc>
                <a:spcPct val="90000"/>
              </a:lnSpc>
              <a:spcBef>
                <a:spcPct val="0"/>
              </a:spcBef>
              <a:buNone/>
              <a:defRPr lang="en-US" sz="2400" b="1" kern="1200" smtClean="0">
                <a:solidFill>
                  <a:schemeClr val="tx1"/>
                </a:solidFill>
                <a:latin typeface="Poppins" panose="00000500000000000000" pitchFamily="50" charset="0"/>
                <a:ea typeface="+mn-ea"/>
                <a:cs typeface="Poppins" panose="00000500000000000000" pitchFamily="50"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IN" sz="3600" b="1" i="1" u="none" strike="noStrike" kern="1200" cap="none" spc="0" normalizeH="0" baseline="0" noProof="0" dirty="0">
                <a:ln>
                  <a:noFill/>
                </a:ln>
                <a:effectLst/>
                <a:uLnTx/>
                <a:uFillTx/>
                <a:latin typeface="Poppins" panose="00000500000000000000" pitchFamily="50" charset="0"/>
                <a:ea typeface="+mn-ea"/>
                <a:cs typeface="Poppins" panose="00000500000000000000" pitchFamily="50" charset="0"/>
              </a:rPr>
              <a:t>PROJECT - 3</a:t>
            </a:r>
          </a:p>
        </p:txBody>
      </p:sp>
      <p:sp>
        <p:nvSpPr>
          <p:cNvPr id="36" name="TextBox 35">
            <a:extLst>
              <a:ext uri="{FF2B5EF4-FFF2-40B4-BE49-F238E27FC236}">
                <a16:creationId xmlns:a16="http://schemas.microsoft.com/office/drawing/2014/main" id="{E7B6112A-DECE-FE7D-A5AF-E2468EEB07F3}"/>
              </a:ext>
            </a:extLst>
          </p:cNvPr>
          <p:cNvSpPr txBox="1"/>
          <p:nvPr/>
        </p:nvSpPr>
        <p:spPr>
          <a:xfrm>
            <a:off x="9670093" y="499739"/>
            <a:ext cx="2068195"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1" u="none" strike="noStrike" kern="1200" cap="none" spc="0" normalizeH="0" baseline="0" noProof="0">
                <a:ln>
                  <a:noFill/>
                </a:ln>
                <a:solidFill>
                  <a:prstClr val="white"/>
                </a:solidFill>
                <a:effectLst/>
                <a:uLnTx/>
                <a:uFillTx/>
                <a:latin typeface="Poppins SemiBold" panose="00000700000000000000" pitchFamily="2" charset="0"/>
                <a:ea typeface="+mn-ea"/>
                <a:cs typeface="Poppins SemiBold" panose="00000700000000000000" pitchFamily="2" charset="0"/>
              </a:rPr>
              <a:t>#BeyondPossible</a:t>
            </a:r>
            <a:endParaRPr kumimoji="0" lang="en-IN" sz="1600" b="1" i="1" u="none" strike="noStrike" kern="1200" cap="none" spc="0" normalizeH="0" baseline="0" noProof="0">
              <a:ln>
                <a:noFill/>
              </a:ln>
              <a:solidFill>
                <a:prstClr val="white"/>
              </a:solidFill>
              <a:effectLst/>
              <a:uLnTx/>
              <a:uFillTx/>
              <a:latin typeface="Poppins SemiBold" panose="00000700000000000000" pitchFamily="2" charset="0"/>
              <a:ea typeface="+mn-ea"/>
              <a:cs typeface="Poppins SemiBold" panose="00000700000000000000" pitchFamily="2" charset="0"/>
            </a:endParaRPr>
          </a:p>
        </p:txBody>
      </p:sp>
      <p:cxnSp>
        <p:nvCxnSpPr>
          <p:cNvPr id="38" name="Straight Connector 37">
            <a:extLst>
              <a:ext uri="{FF2B5EF4-FFF2-40B4-BE49-F238E27FC236}">
                <a16:creationId xmlns:a16="http://schemas.microsoft.com/office/drawing/2014/main" id="{9D181CE8-9C83-1D6A-3050-547C70780729}"/>
              </a:ext>
            </a:extLst>
          </p:cNvPr>
          <p:cNvCxnSpPr>
            <a:cxnSpLocks/>
          </p:cNvCxnSpPr>
          <p:nvPr/>
        </p:nvCxnSpPr>
        <p:spPr>
          <a:xfrm>
            <a:off x="1706672" y="663496"/>
            <a:ext cx="9723328" cy="0"/>
          </a:xfrm>
          <a:prstGeom prst="line">
            <a:avLst/>
          </a:prstGeom>
        </p:spPr>
        <p:style>
          <a:lnRef idx="1">
            <a:schemeClr val="accent1"/>
          </a:lnRef>
          <a:fillRef idx="0">
            <a:schemeClr val="accent1"/>
          </a:fillRef>
          <a:effectRef idx="0">
            <a:schemeClr val="accent1"/>
          </a:effectRef>
          <a:fontRef idx="minor">
            <a:schemeClr val="tx1"/>
          </a:fontRef>
        </p:style>
      </p:cxnSp>
      <p:sp>
        <p:nvSpPr>
          <p:cNvPr id="3" name="Rectangle: Rounded Corners 2">
            <a:extLst>
              <a:ext uri="{FF2B5EF4-FFF2-40B4-BE49-F238E27FC236}">
                <a16:creationId xmlns:a16="http://schemas.microsoft.com/office/drawing/2014/main" id="{D889F341-AF50-18FC-2360-DE087A198863}"/>
              </a:ext>
            </a:extLst>
          </p:cNvPr>
          <p:cNvSpPr/>
          <p:nvPr/>
        </p:nvSpPr>
        <p:spPr>
          <a:xfrm>
            <a:off x="260893" y="530532"/>
            <a:ext cx="2108810" cy="552476"/>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sp>
        <p:nvSpPr>
          <p:cNvPr id="29" name="TextBox 28">
            <a:extLst>
              <a:ext uri="{FF2B5EF4-FFF2-40B4-BE49-F238E27FC236}">
                <a16:creationId xmlns:a16="http://schemas.microsoft.com/office/drawing/2014/main" id="{C8E51240-57EC-7E9B-B2CB-30B52C55125E}"/>
              </a:ext>
            </a:extLst>
          </p:cNvPr>
          <p:cNvSpPr txBox="1"/>
          <p:nvPr/>
        </p:nvSpPr>
        <p:spPr>
          <a:xfrm>
            <a:off x="2289164" y="1838038"/>
            <a:ext cx="8199178" cy="861774"/>
          </a:xfrm>
          <a:prstGeom prst="rect">
            <a:avLst/>
          </a:prstGeom>
          <a:noFill/>
        </p:spPr>
        <p:txBody>
          <a:bodyPr wrap="square" rtlCol="0">
            <a:spAutoFit/>
          </a:bodyPr>
          <a:lstStyle/>
          <a:p>
            <a:pPr>
              <a:lnSpc>
                <a:spcPct val="80000"/>
              </a:lnSpc>
            </a:pPr>
            <a:r>
              <a:rPr lang="en-US" sz="6000" b="1" dirty="0">
                <a:solidFill>
                  <a:srgbClr val="FE5000"/>
                </a:solidFill>
                <a:latin typeface="+mj-lt"/>
              </a:rPr>
              <a:t>Capstone Project</a:t>
            </a:r>
          </a:p>
        </p:txBody>
      </p:sp>
      <p:grpSp>
        <p:nvGrpSpPr>
          <p:cNvPr id="2" name="Group 1">
            <a:extLst>
              <a:ext uri="{FF2B5EF4-FFF2-40B4-BE49-F238E27FC236}">
                <a16:creationId xmlns:a16="http://schemas.microsoft.com/office/drawing/2014/main" id="{5D5DAFAE-E395-221A-BD25-E0E874F2C903}"/>
              </a:ext>
            </a:extLst>
          </p:cNvPr>
          <p:cNvGrpSpPr/>
          <p:nvPr/>
        </p:nvGrpSpPr>
        <p:grpSpPr>
          <a:xfrm>
            <a:off x="515510" y="566631"/>
            <a:ext cx="1773654" cy="193730"/>
            <a:chOff x="762411" y="520460"/>
            <a:chExt cx="1672799" cy="182714"/>
          </a:xfrm>
          <a:solidFill>
            <a:schemeClr val="accent1"/>
          </a:solidFill>
        </p:grpSpPr>
        <p:sp>
          <p:nvSpPr>
            <p:cNvPr id="4" name="Freeform: Shape 3">
              <a:extLst>
                <a:ext uri="{FF2B5EF4-FFF2-40B4-BE49-F238E27FC236}">
                  <a16:creationId xmlns:a16="http://schemas.microsoft.com/office/drawing/2014/main" id="{2B0C7652-29CC-AD94-8313-4A74A76A7B76}"/>
                </a:ext>
              </a:extLst>
            </p:cNvPr>
            <p:cNvSpPr/>
            <p:nvPr/>
          </p:nvSpPr>
          <p:spPr>
            <a:xfrm>
              <a:off x="1410136" y="520460"/>
              <a:ext cx="175054" cy="182531"/>
            </a:xfrm>
            <a:custGeom>
              <a:avLst/>
              <a:gdLst>
                <a:gd name="connsiteX0" fmla="*/ 85841 w 175054"/>
                <a:gd name="connsiteY0" fmla="*/ -9 h 182531"/>
                <a:gd name="connsiteX1" fmla="*/ -113 w 175054"/>
                <a:gd name="connsiteY1" fmla="*/ -9 h 182531"/>
                <a:gd name="connsiteX2" fmla="*/ -113 w 175054"/>
                <a:gd name="connsiteY2" fmla="*/ 182340 h 182531"/>
                <a:gd name="connsiteX3" fmla="*/ 85841 w 175054"/>
                <a:gd name="connsiteY3" fmla="*/ 182340 h 182531"/>
                <a:gd name="connsiteX4" fmla="*/ 174941 w 175054"/>
                <a:gd name="connsiteY4" fmla="*/ 90983 h 182531"/>
                <a:gd name="connsiteX5" fmla="*/ 85841 w 175054"/>
                <a:gd name="connsiteY5" fmla="*/ -192 h 182531"/>
                <a:gd name="connsiteX6" fmla="*/ 85841 w 175054"/>
                <a:gd name="connsiteY6" fmla="*/ 155284 h 182531"/>
                <a:gd name="connsiteX7" fmla="*/ 29381 w 175054"/>
                <a:gd name="connsiteY7" fmla="*/ 157244 h 182531"/>
                <a:gd name="connsiteX8" fmla="*/ 29381 w 175054"/>
                <a:gd name="connsiteY8" fmla="*/ 26955 h 182531"/>
                <a:gd name="connsiteX9" fmla="*/ 85841 w 175054"/>
                <a:gd name="connsiteY9" fmla="*/ 26955 h 182531"/>
                <a:gd name="connsiteX10" fmla="*/ 143737 w 175054"/>
                <a:gd name="connsiteY10" fmla="*/ 91347 h 182531"/>
                <a:gd name="connsiteX11" fmla="*/ 85841 w 175054"/>
                <a:gd name="connsiteY11" fmla="*/ 155397 h 182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5054" h="182531">
                  <a:moveTo>
                    <a:pt x="85841" y="-9"/>
                  </a:moveTo>
                  <a:lnTo>
                    <a:pt x="-113" y="-9"/>
                  </a:lnTo>
                  <a:lnTo>
                    <a:pt x="-113" y="182340"/>
                  </a:lnTo>
                  <a:lnTo>
                    <a:pt x="85841" y="182340"/>
                  </a:lnTo>
                  <a:cubicBezTo>
                    <a:pt x="140888" y="182340"/>
                    <a:pt x="174941" y="139488"/>
                    <a:pt x="174941" y="90983"/>
                  </a:cubicBezTo>
                  <a:cubicBezTo>
                    <a:pt x="174941" y="41885"/>
                    <a:pt x="140888" y="-192"/>
                    <a:pt x="85841" y="-192"/>
                  </a:cubicBezTo>
                  <a:moveTo>
                    <a:pt x="85841" y="155284"/>
                  </a:moveTo>
                  <a:lnTo>
                    <a:pt x="29381" y="157244"/>
                  </a:lnTo>
                  <a:lnTo>
                    <a:pt x="29381" y="26955"/>
                  </a:lnTo>
                  <a:lnTo>
                    <a:pt x="85841" y="26955"/>
                  </a:lnTo>
                  <a:cubicBezTo>
                    <a:pt x="122744" y="26955"/>
                    <a:pt x="143737" y="58160"/>
                    <a:pt x="143737" y="91347"/>
                  </a:cubicBezTo>
                  <a:cubicBezTo>
                    <a:pt x="143737" y="124535"/>
                    <a:pt x="122744" y="155397"/>
                    <a:pt x="85841" y="155397"/>
                  </a:cubicBezTo>
                </a:path>
              </a:pathLst>
            </a:custGeom>
            <a:grpFill/>
            <a:ln w="2271" cap="flat">
              <a:noFill/>
              <a:prstDash val="solid"/>
              <a:miter/>
            </a:ln>
          </p:spPr>
          <p:txBody>
            <a:bodyPr rtlCol="0" anchor="ctr"/>
            <a:lstStyle/>
            <a:p>
              <a:endParaRPr lang="en-IN"/>
            </a:p>
          </p:txBody>
        </p:sp>
        <p:sp>
          <p:nvSpPr>
            <p:cNvPr id="13" name="Freeform: Shape 12">
              <a:extLst>
                <a:ext uri="{FF2B5EF4-FFF2-40B4-BE49-F238E27FC236}">
                  <a16:creationId xmlns:a16="http://schemas.microsoft.com/office/drawing/2014/main" id="{9182E8FF-4852-CEB1-2BF9-FF85A0AC4BA0}"/>
                </a:ext>
              </a:extLst>
            </p:cNvPr>
            <p:cNvSpPr/>
            <p:nvPr/>
          </p:nvSpPr>
          <p:spPr>
            <a:xfrm>
              <a:off x="762411" y="520643"/>
              <a:ext cx="171658" cy="182440"/>
            </a:xfrm>
            <a:custGeom>
              <a:avLst/>
              <a:gdLst>
                <a:gd name="connsiteX0" fmla="*/ 0 w 171658"/>
                <a:gd name="connsiteY0" fmla="*/ 26942 h 182440"/>
                <a:gd name="connsiteX1" fmla="*/ 71207 w 171658"/>
                <a:gd name="connsiteY1" fmla="*/ 26942 h 182440"/>
                <a:gd name="connsiteX2" fmla="*/ 71207 w 171658"/>
                <a:gd name="connsiteY2" fmla="*/ 182440 h 182440"/>
                <a:gd name="connsiteX3" fmla="*/ 100725 w 171658"/>
                <a:gd name="connsiteY3" fmla="*/ 182440 h 182440"/>
                <a:gd name="connsiteX4" fmla="*/ 100725 w 171658"/>
                <a:gd name="connsiteY4" fmla="*/ 26942 h 182440"/>
                <a:gd name="connsiteX5" fmla="*/ 156136 w 171658"/>
                <a:gd name="connsiteY5" fmla="*/ 26942 h 182440"/>
                <a:gd name="connsiteX6" fmla="*/ 171659 w 171658"/>
                <a:gd name="connsiteY6" fmla="*/ 46 h 182440"/>
                <a:gd name="connsiteX7" fmla="*/ 171659 w 171658"/>
                <a:gd name="connsiteY7" fmla="*/ 0 h 182440"/>
                <a:gd name="connsiteX8" fmla="*/ 0 w 171658"/>
                <a:gd name="connsiteY8" fmla="*/ 0 h 182440"/>
                <a:gd name="connsiteX9" fmla="*/ 0 w 171658"/>
                <a:gd name="connsiteY9" fmla="*/ 26942 h 182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1658" h="182440">
                  <a:moveTo>
                    <a:pt x="0" y="26942"/>
                  </a:moveTo>
                  <a:lnTo>
                    <a:pt x="71207" y="26942"/>
                  </a:lnTo>
                  <a:lnTo>
                    <a:pt x="71207" y="182440"/>
                  </a:lnTo>
                  <a:lnTo>
                    <a:pt x="100725" y="182440"/>
                  </a:lnTo>
                  <a:lnTo>
                    <a:pt x="100725" y="26942"/>
                  </a:lnTo>
                  <a:lnTo>
                    <a:pt x="156136" y="26942"/>
                  </a:lnTo>
                  <a:lnTo>
                    <a:pt x="171659" y="46"/>
                  </a:lnTo>
                  <a:lnTo>
                    <a:pt x="171659" y="0"/>
                  </a:lnTo>
                  <a:lnTo>
                    <a:pt x="0" y="0"/>
                  </a:lnTo>
                  <a:lnTo>
                    <a:pt x="0" y="26942"/>
                  </a:lnTo>
                  <a:close/>
                </a:path>
              </a:pathLst>
            </a:custGeom>
            <a:grpFill/>
            <a:ln w="2271" cap="flat">
              <a:noFill/>
              <a:prstDash val="solid"/>
              <a:miter/>
            </a:ln>
          </p:spPr>
          <p:txBody>
            <a:bodyPr rtlCol="0" anchor="ctr"/>
            <a:lstStyle/>
            <a:p>
              <a:endParaRPr lang="en-IN"/>
            </a:p>
          </p:txBody>
        </p:sp>
        <p:sp>
          <p:nvSpPr>
            <p:cNvPr id="14" name="Freeform: Shape 13">
              <a:extLst>
                <a:ext uri="{FF2B5EF4-FFF2-40B4-BE49-F238E27FC236}">
                  <a16:creationId xmlns:a16="http://schemas.microsoft.com/office/drawing/2014/main" id="{CDEF46FB-A3C0-48B3-0411-8CEBF1448BD0}"/>
                </a:ext>
              </a:extLst>
            </p:cNvPr>
            <p:cNvSpPr/>
            <p:nvPr/>
          </p:nvSpPr>
          <p:spPr>
            <a:xfrm>
              <a:off x="2267244" y="520643"/>
              <a:ext cx="167966" cy="182440"/>
            </a:xfrm>
            <a:custGeom>
              <a:avLst/>
              <a:gdLst>
                <a:gd name="connsiteX0" fmla="*/ 29518 w 167966"/>
                <a:gd name="connsiteY0" fmla="*/ 104691 h 182440"/>
                <a:gd name="connsiteX1" fmla="*/ 132522 w 167966"/>
                <a:gd name="connsiteY1" fmla="*/ 104691 h 182440"/>
                <a:gd name="connsiteX2" fmla="*/ 132522 w 167966"/>
                <a:gd name="connsiteY2" fmla="*/ 77453 h 182440"/>
                <a:gd name="connsiteX3" fmla="*/ 29518 w 167966"/>
                <a:gd name="connsiteY3" fmla="*/ 77453 h 182440"/>
                <a:gd name="connsiteX4" fmla="*/ 29518 w 167966"/>
                <a:gd name="connsiteY4" fmla="*/ 26942 h 182440"/>
                <a:gd name="connsiteX5" fmla="*/ 152489 w 167966"/>
                <a:gd name="connsiteY5" fmla="*/ 26942 h 182440"/>
                <a:gd name="connsiteX6" fmla="*/ 167966 w 167966"/>
                <a:gd name="connsiteY6" fmla="*/ 0 h 182440"/>
                <a:gd name="connsiteX7" fmla="*/ 0 w 167966"/>
                <a:gd name="connsiteY7" fmla="*/ 0 h 182440"/>
                <a:gd name="connsiteX8" fmla="*/ 0 w 167966"/>
                <a:gd name="connsiteY8" fmla="*/ 182440 h 182440"/>
                <a:gd name="connsiteX9" fmla="*/ 167966 w 167966"/>
                <a:gd name="connsiteY9" fmla="*/ 182440 h 182440"/>
                <a:gd name="connsiteX10" fmla="*/ 167966 w 167966"/>
                <a:gd name="connsiteY10" fmla="*/ 155589 h 182440"/>
                <a:gd name="connsiteX11" fmla="*/ 167966 w 167966"/>
                <a:gd name="connsiteY11" fmla="*/ 155475 h 182440"/>
                <a:gd name="connsiteX12" fmla="*/ 29518 w 167966"/>
                <a:gd name="connsiteY12" fmla="*/ 155475 h 182440"/>
                <a:gd name="connsiteX13" fmla="*/ 29518 w 167966"/>
                <a:gd name="connsiteY13" fmla="*/ 104691 h 182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7966" h="182440">
                  <a:moveTo>
                    <a:pt x="29518" y="104691"/>
                  </a:moveTo>
                  <a:lnTo>
                    <a:pt x="132522" y="104691"/>
                  </a:lnTo>
                  <a:lnTo>
                    <a:pt x="132522" y="77453"/>
                  </a:lnTo>
                  <a:lnTo>
                    <a:pt x="29518" y="77453"/>
                  </a:lnTo>
                  <a:lnTo>
                    <a:pt x="29518" y="26942"/>
                  </a:lnTo>
                  <a:lnTo>
                    <a:pt x="152489" y="26942"/>
                  </a:lnTo>
                  <a:lnTo>
                    <a:pt x="167966" y="0"/>
                  </a:lnTo>
                  <a:lnTo>
                    <a:pt x="0" y="0"/>
                  </a:lnTo>
                  <a:lnTo>
                    <a:pt x="0" y="182440"/>
                  </a:lnTo>
                  <a:lnTo>
                    <a:pt x="167966" y="182440"/>
                  </a:lnTo>
                  <a:lnTo>
                    <a:pt x="167966" y="155589"/>
                  </a:lnTo>
                  <a:lnTo>
                    <a:pt x="167966" y="155475"/>
                  </a:lnTo>
                  <a:lnTo>
                    <a:pt x="29518" y="155475"/>
                  </a:lnTo>
                  <a:lnTo>
                    <a:pt x="29518" y="104691"/>
                  </a:lnTo>
                  <a:close/>
                </a:path>
              </a:pathLst>
            </a:custGeom>
            <a:grpFill/>
            <a:ln w="2271" cap="flat">
              <a:noFill/>
              <a:prstDash val="solid"/>
              <a:miter/>
            </a:ln>
          </p:spPr>
          <p:txBody>
            <a:bodyPr rtlCol="0" anchor="ctr"/>
            <a:lstStyle/>
            <a:p>
              <a:endParaRPr lang="en-IN"/>
            </a:p>
          </p:txBody>
        </p:sp>
        <p:sp>
          <p:nvSpPr>
            <p:cNvPr id="15" name="Freeform: Shape 14">
              <a:extLst>
                <a:ext uri="{FF2B5EF4-FFF2-40B4-BE49-F238E27FC236}">
                  <a16:creationId xmlns:a16="http://schemas.microsoft.com/office/drawing/2014/main" id="{E395B235-E2D6-A446-E7FD-CA025B44C3FB}"/>
                </a:ext>
              </a:extLst>
            </p:cNvPr>
            <p:cNvSpPr/>
            <p:nvPr/>
          </p:nvSpPr>
          <p:spPr>
            <a:xfrm>
              <a:off x="974345" y="520711"/>
              <a:ext cx="175146" cy="182371"/>
            </a:xfrm>
            <a:custGeom>
              <a:avLst/>
              <a:gdLst>
                <a:gd name="connsiteX0" fmla="*/ 131064 w 175146"/>
                <a:gd name="connsiteY0" fmla="*/ 104157 h 182371"/>
                <a:gd name="connsiteX1" fmla="*/ 175033 w 175146"/>
                <a:gd name="connsiteY1" fmla="*/ 52234 h 182371"/>
                <a:gd name="connsiteX2" fmla="*/ 125092 w 175146"/>
                <a:gd name="connsiteY2" fmla="*/ -192 h 182371"/>
                <a:gd name="connsiteX3" fmla="*/ -113 w 175146"/>
                <a:gd name="connsiteY3" fmla="*/ -192 h 182371"/>
                <a:gd name="connsiteX4" fmla="*/ -113 w 175146"/>
                <a:gd name="connsiteY4" fmla="*/ 182157 h 182371"/>
                <a:gd name="connsiteX5" fmla="*/ 29518 w 175146"/>
                <a:gd name="connsiteY5" fmla="*/ 182157 h 182371"/>
                <a:gd name="connsiteX6" fmla="*/ 29518 w 175146"/>
                <a:gd name="connsiteY6" fmla="*/ 104431 h 182371"/>
                <a:gd name="connsiteX7" fmla="*/ 94594 w 175146"/>
                <a:gd name="connsiteY7" fmla="*/ 104431 h 182371"/>
                <a:gd name="connsiteX8" fmla="*/ 139406 w 175146"/>
                <a:gd name="connsiteY8" fmla="*/ 182180 h 182371"/>
                <a:gd name="connsiteX9" fmla="*/ 172320 w 175146"/>
                <a:gd name="connsiteY9" fmla="*/ 182180 h 182371"/>
                <a:gd name="connsiteX10" fmla="*/ 127212 w 175146"/>
                <a:gd name="connsiteY10" fmla="*/ 104157 h 182371"/>
                <a:gd name="connsiteX11" fmla="*/ 131064 w 175146"/>
                <a:gd name="connsiteY11" fmla="*/ 104157 h 182371"/>
                <a:gd name="connsiteX12" fmla="*/ 125092 w 175146"/>
                <a:gd name="connsiteY12" fmla="*/ 77193 h 182371"/>
                <a:gd name="connsiteX13" fmla="*/ 29404 w 175146"/>
                <a:gd name="connsiteY13" fmla="*/ 77193 h 182371"/>
                <a:gd name="connsiteX14" fmla="*/ 29404 w 175146"/>
                <a:gd name="connsiteY14" fmla="*/ 26705 h 182371"/>
                <a:gd name="connsiteX15" fmla="*/ 125001 w 175146"/>
                <a:gd name="connsiteY15" fmla="*/ 26705 h 182371"/>
                <a:gd name="connsiteX16" fmla="*/ 145515 w 175146"/>
                <a:gd name="connsiteY16" fmla="*/ 52530 h 182371"/>
                <a:gd name="connsiteX17" fmla="*/ 125001 w 175146"/>
                <a:gd name="connsiteY17" fmla="*/ 77193 h 182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5146" h="182371">
                  <a:moveTo>
                    <a:pt x="131064" y="104157"/>
                  </a:moveTo>
                  <a:cubicBezTo>
                    <a:pt x="161698" y="101604"/>
                    <a:pt x="175033" y="78059"/>
                    <a:pt x="175033" y="52234"/>
                  </a:cubicBezTo>
                  <a:cubicBezTo>
                    <a:pt x="175033" y="24152"/>
                    <a:pt x="158006" y="-192"/>
                    <a:pt x="125092" y="-192"/>
                  </a:cubicBezTo>
                  <a:lnTo>
                    <a:pt x="-113" y="-192"/>
                  </a:lnTo>
                  <a:lnTo>
                    <a:pt x="-113" y="182157"/>
                  </a:lnTo>
                  <a:lnTo>
                    <a:pt x="29518" y="182157"/>
                  </a:lnTo>
                  <a:lnTo>
                    <a:pt x="29518" y="104431"/>
                  </a:lnTo>
                  <a:lnTo>
                    <a:pt x="94594" y="104431"/>
                  </a:lnTo>
                  <a:lnTo>
                    <a:pt x="139406" y="182180"/>
                  </a:lnTo>
                  <a:lnTo>
                    <a:pt x="172320" y="182180"/>
                  </a:lnTo>
                  <a:lnTo>
                    <a:pt x="127212" y="104157"/>
                  </a:lnTo>
                  <a:lnTo>
                    <a:pt x="131064" y="104157"/>
                  </a:lnTo>
                  <a:close/>
                  <a:moveTo>
                    <a:pt x="125092" y="77193"/>
                  </a:moveTo>
                  <a:lnTo>
                    <a:pt x="29404" y="77193"/>
                  </a:lnTo>
                  <a:lnTo>
                    <a:pt x="29404" y="26705"/>
                  </a:lnTo>
                  <a:lnTo>
                    <a:pt x="125001" y="26705"/>
                  </a:lnTo>
                  <a:cubicBezTo>
                    <a:pt x="139201" y="26705"/>
                    <a:pt x="145515" y="39173"/>
                    <a:pt x="145515" y="52530"/>
                  </a:cubicBezTo>
                  <a:cubicBezTo>
                    <a:pt x="145515" y="66411"/>
                    <a:pt x="139839" y="77193"/>
                    <a:pt x="125001" y="77193"/>
                  </a:cubicBezTo>
                </a:path>
              </a:pathLst>
            </a:custGeom>
            <a:grpFill/>
            <a:ln w="2271" cap="flat">
              <a:noFill/>
              <a:prstDash val="solid"/>
              <a:miter/>
            </a:ln>
          </p:spPr>
          <p:txBody>
            <a:bodyPr rtlCol="0" anchor="ctr"/>
            <a:lstStyle/>
            <a:p>
              <a:endParaRPr lang="en-IN"/>
            </a:p>
          </p:txBody>
        </p:sp>
        <p:sp>
          <p:nvSpPr>
            <p:cNvPr id="16" name="Freeform: Shape 15">
              <a:extLst>
                <a:ext uri="{FF2B5EF4-FFF2-40B4-BE49-F238E27FC236}">
                  <a16:creationId xmlns:a16="http://schemas.microsoft.com/office/drawing/2014/main" id="{42129291-536A-9B7C-E633-1CD86E55AEF1}"/>
                </a:ext>
              </a:extLst>
            </p:cNvPr>
            <p:cNvSpPr/>
            <p:nvPr/>
          </p:nvSpPr>
          <p:spPr>
            <a:xfrm>
              <a:off x="2060848" y="520643"/>
              <a:ext cx="161561" cy="182531"/>
            </a:xfrm>
            <a:custGeom>
              <a:avLst/>
              <a:gdLst>
                <a:gd name="connsiteX0" fmla="*/ 31091 w 161561"/>
                <a:gd name="connsiteY0" fmla="*/ 91165 h 182531"/>
                <a:gd name="connsiteX1" fmla="*/ 88964 w 161561"/>
                <a:gd name="connsiteY1" fmla="*/ 26773 h 182531"/>
                <a:gd name="connsiteX2" fmla="*/ 145811 w 161561"/>
                <a:gd name="connsiteY2" fmla="*/ 26773 h 182531"/>
                <a:gd name="connsiteX3" fmla="*/ 161448 w 161561"/>
                <a:gd name="connsiteY3" fmla="*/ -192 h 182531"/>
                <a:gd name="connsiteX4" fmla="*/ 88964 w 161561"/>
                <a:gd name="connsiteY4" fmla="*/ -192 h 182531"/>
                <a:gd name="connsiteX5" fmla="*/ -113 w 161561"/>
                <a:gd name="connsiteY5" fmla="*/ 90983 h 182531"/>
                <a:gd name="connsiteX6" fmla="*/ 88964 w 161561"/>
                <a:gd name="connsiteY6" fmla="*/ 182340 h 182531"/>
                <a:gd name="connsiteX7" fmla="*/ 161448 w 161561"/>
                <a:gd name="connsiteY7" fmla="*/ 182340 h 182531"/>
                <a:gd name="connsiteX8" fmla="*/ 161448 w 161561"/>
                <a:gd name="connsiteY8" fmla="*/ 155215 h 182531"/>
                <a:gd name="connsiteX9" fmla="*/ 88964 w 161561"/>
                <a:gd name="connsiteY9" fmla="*/ 155215 h 182531"/>
                <a:gd name="connsiteX10" fmla="*/ 31091 w 161561"/>
                <a:gd name="connsiteY10" fmla="*/ 91097 h 182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1561" h="182531">
                  <a:moveTo>
                    <a:pt x="31091" y="91165"/>
                  </a:moveTo>
                  <a:cubicBezTo>
                    <a:pt x="31091" y="57977"/>
                    <a:pt x="52084" y="26773"/>
                    <a:pt x="88964" y="26773"/>
                  </a:cubicBezTo>
                  <a:lnTo>
                    <a:pt x="145811" y="26773"/>
                  </a:lnTo>
                  <a:lnTo>
                    <a:pt x="161448" y="-192"/>
                  </a:lnTo>
                  <a:lnTo>
                    <a:pt x="88964" y="-192"/>
                  </a:lnTo>
                  <a:cubicBezTo>
                    <a:pt x="33917" y="-192"/>
                    <a:pt x="-113" y="41794"/>
                    <a:pt x="-113" y="90983"/>
                  </a:cubicBezTo>
                  <a:cubicBezTo>
                    <a:pt x="-113" y="139488"/>
                    <a:pt x="33917" y="182340"/>
                    <a:pt x="88964" y="182340"/>
                  </a:cubicBezTo>
                  <a:lnTo>
                    <a:pt x="161448" y="182340"/>
                  </a:lnTo>
                  <a:lnTo>
                    <a:pt x="161448" y="155215"/>
                  </a:lnTo>
                  <a:lnTo>
                    <a:pt x="88964" y="155215"/>
                  </a:lnTo>
                  <a:cubicBezTo>
                    <a:pt x="52084" y="155215"/>
                    <a:pt x="31091" y="124011"/>
                    <a:pt x="31091" y="91097"/>
                  </a:cubicBezTo>
                </a:path>
              </a:pathLst>
            </a:custGeom>
            <a:grpFill/>
            <a:ln w="2271" cap="flat">
              <a:noFill/>
              <a:prstDash val="solid"/>
              <a:miter/>
            </a:ln>
          </p:spPr>
          <p:txBody>
            <a:bodyPr rtlCol="0" anchor="ctr"/>
            <a:lstStyle/>
            <a:p>
              <a:endParaRPr lang="en-IN"/>
            </a:p>
          </p:txBody>
        </p:sp>
        <p:sp>
          <p:nvSpPr>
            <p:cNvPr id="17" name="Freeform: Shape 16">
              <a:extLst>
                <a:ext uri="{FF2B5EF4-FFF2-40B4-BE49-F238E27FC236}">
                  <a16:creationId xmlns:a16="http://schemas.microsoft.com/office/drawing/2014/main" id="{84183747-82B1-9C01-18ED-7E5605D2A64C}"/>
                </a:ext>
              </a:extLst>
            </p:cNvPr>
            <p:cNvSpPr/>
            <p:nvPr/>
          </p:nvSpPr>
          <p:spPr>
            <a:xfrm>
              <a:off x="1844491" y="520643"/>
              <a:ext cx="171658" cy="182440"/>
            </a:xfrm>
            <a:custGeom>
              <a:avLst/>
              <a:gdLst>
                <a:gd name="connsiteX0" fmla="*/ 142164 w 171658"/>
                <a:gd name="connsiteY0" fmla="*/ 0 h 182440"/>
                <a:gd name="connsiteX1" fmla="*/ 142164 w 171658"/>
                <a:gd name="connsiteY1" fmla="*/ 135622 h 182440"/>
                <a:gd name="connsiteX2" fmla="*/ 27808 w 171658"/>
                <a:gd name="connsiteY2" fmla="*/ 0 h 182440"/>
                <a:gd name="connsiteX3" fmla="*/ 0 w 171658"/>
                <a:gd name="connsiteY3" fmla="*/ 0 h 182440"/>
                <a:gd name="connsiteX4" fmla="*/ 0 w 171658"/>
                <a:gd name="connsiteY4" fmla="*/ 182440 h 182440"/>
                <a:gd name="connsiteX5" fmla="*/ 14770 w 171658"/>
                <a:gd name="connsiteY5" fmla="*/ 182440 h 182440"/>
                <a:gd name="connsiteX6" fmla="*/ 29518 w 171658"/>
                <a:gd name="connsiteY6" fmla="*/ 182440 h 182440"/>
                <a:gd name="connsiteX7" fmla="*/ 29518 w 171658"/>
                <a:gd name="connsiteY7" fmla="*/ 46522 h 182440"/>
                <a:gd name="connsiteX8" fmla="*/ 143850 w 171658"/>
                <a:gd name="connsiteY8" fmla="*/ 182440 h 182440"/>
                <a:gd name="connsiteX9" fmla="*/ 171659 w 171658"/>
                <a:gd name="connsiteY9" fmla="*/ 182440 h 182440"/>
                <a:gd name="connsiteX10" fmla="*/ 171659 w 171658"/>
                <a:gd name="connsiteY10" fmla="*/ 0 h 182440"/>
                <a:gd name="connsiteX11" fmla="*/ 156865 w 171658"/>
                <a:gd name="connsiteY11" fmla="*/ 0 h 182440"/>
                <a:gd name="connsiteX12" fmla="*/ 142164 w 171658"/>
                <a:gd name="connsiteY12" fmla="*/ 0 h 182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1658" h="182440">
                  <a:moveTo>
                    <a:pt x="142164" y="0"/>
                  </a:moveTo>
                  <a:lnTo>
                    <a:pt x="142164" y="135622"/>
                  </a:lnTo>
                  <a:lnTo>
                    <a:pt x="27808" y="0"/>
                  </a:lnTo>
                  <a:lnTo>
                    <a:pt x="0" y="0"/>
                  </a:lnTo>
                  <a:lnTo>
                    <a:pt x="0" y="182440"/>
                  </a:lnTo>
                  <a:lnTo>
                    <a:pt x="14770" y="182440"/>
                  </a:lnTo>
                  <a:lnTo>
                    <a:pt x="29518" y="182440"/>
                  </a:lnTo>
                  <a:lnTo>
                    <a:pt x="29518" y="46522"/>
                  </a:lnTo>
                  <a:lnTo>
                    <a:pt x="143850" y="182440"/>
                  </a:lnTo>
                  <a:lnTo>
                    <a:pt x="171659" y="182440"/>
                  </a:lnTo>
                  <a:lnTo>
                    <a:pt x="171659" y="0"/>
                  </a:lnTo>
                  <a:lnTo>
                    <a:pt x="156865" y="0"/>
                  </a:lnTo>
                  <a:lnTo>
                    <a:pt x="142164" y="0"/>
                  </a:lnTo>
                  <a:close/>
                </a:path>
              </a:pathLst>
            </a:custGeom>
            <a:grpFill/>
            <a:ln w="2271" cap="flat">
              <a:noFill/>
              <a:prstDash val="solid"/>
              <a:miter/>
            </a:ln>
          </p:spPr>
          <p:txBody>
            <a:bodyPr rtlCol="0" anchor="ctr"/>
            <a:lstStyle/>
            <a:p>
              <a:endParaRPr lang="en-IN"/>
            </a:p>
          </p:txBody>
        </p:sp>
        <p:sp>
          <p:nvSpPr>
            <p:cNvPr id="18" name="Freeform: Shape 17">
              <a:extLst>
                <a:ext uri="{FF2B5EF4-FFF2-40B4-BE49-F238E27FC236}">
                  <a16:creationId xmlns:a16="http://schemas.microsoft.com/office/drawing/2014/main" id="{A2D66081-F962-CC52-3458-F4469405E4F4}"/>
                </a:ext>
              </a:extLst>
            </p:cNvPr>
            <p:cNvSpPr/>
            <p:nvPr/>
          </p:nvSpPr>
          <p:spPr>
            <a:xfrm>
              <a:off x="1629160" y="520643"/>
              <a:ext cx="167966" cy="182440"/>
            </a:xfrm>
            <a:custGeom>
              <a:avLst/>
              <a:gdLst>
                <a:gd name="connsiteX0" fmla="*/ 152489 w 167966"/>
                <a:gd name="connsiteY0" fmla="*/ 26942 h 182440"/>
                <a:gd name="connsiteX1" fmla="*/ 167966 w 167966"/>
                <a:gd name="connsiteY1" fmla="*/ 0 h 182440"/>
                <a:gd name="connsiteX2" fmla="*/ 0 w 167966"/>
                <a:gd name="connsiteY2" fmla="*/ 0 h 182440"/>
                <a:gd name="connsiteX3" fmla="*/ 0 w 167966"/>
                <a:gd name="connsiteY3" fmla="*/ 182440 h 182440"/>
                <a:gd name="connsiteX4" fmla="*/ 167966 w 167966"/>
                <a:gd name="connsiteY4" fmla="*/ 182440 h 182440"/>
                <a:gd name="connsiteX5" fmla="*/ 167966 w 167966"/>
                <a:gd name="connsiteY5" fmla="*/ 155589 h 182440"/>
                <a:gd name="connsiteX6" fmla="*/ 167966 w 167966"/>
                <a:gd name="connsiteY6" fmla="*/ 155475 h 182440"/>
                <a:gd name="connsiteX7" fmla="*/ 29495 w 167966"/>
                <a:gd name="connsiteY7" fmla="*/ 155475 h 182440"/>
                <a:gd name="connsiteX8" fmla="*/ 29495 w 167966"/>
                <a:gd name="connsiteY8" fmla="*/ 104691 h 182440"/>
                <a:gd name="connsiteX9" fmla="*/ 132499 w 167966"/>
                <a:gd name="connsiteY9" fmla="*/ 104691 h 182440"/>
                <a:gd name="connsiteX10" fmla="*/ 132499 w 167966"/>
                <a:gd name="connsiteY10" fmla="*/ 77453 h 182440"/>
                <a:gd name="connsiteX11" fmla="*/ 29495 w 167966"/>
                <a:gd name="connsiteY11" fmla="*/ 77453 h 182440"/>
                <a:gd name="connsiteX12" fmla="*/ 29495 w 167966"/>
                <a:gd name="connsiteY12" fmla="*/ 26942 h 182440"/>
                <a:gd name="connsiteX13" fmla="*/ 152489 w 167966"/>
                <a:gd name="connsiteY13" fmla="*/ 26942 h 182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7966" h="182440">
                  <a:moveTo>
                    <a:pt x="152489" y="26942"/>
                  </a:moveTo>
                  <a:lnTo>
                    <a:pt x="167966" y="0"/>
                  </a:lnTo>
                  <a:lnTo>
                    <a:pt x="0" y="0"/>
                  </a:lnTo>
                  <a:lnTo>
                    <a:pt x="0" y="182440"/>
                  </a:lnTo>
                  <a:lnTo>
                    <a:pt x="167966" y="182440"/>
                  </a:lnTo>
                  <a:lnTo>
                    <a:pt x="167966" y="155589"/>
                  </a:lnTo>
                  <a:lnTo>
                    <a:pt x="167966" y="155475"/>
                  </a:lnTo>
                  <a:lnTo>
                    <a:pt x="29495" y="155475"/>
                  </a:lnTo>
                  <a:lnTo>
                    <a:pt x="29495" y="104691"/>
                  </a:lnTo>
                  <a:lnTo>
                    <a:pt x="132499" y="104691"/>
                  </a:lnTo>
                  <a:lnTo>
                    <a:pt x="132499" y="77453"/>
                  </a:lnTo>
                  <a:lnTo>
                    <a:pt x="29495" y="77453"/>
                  </a:lnTo>
                  <a:lnTo>
                    <a:pt x="29495" y="26942"/>
                  </a:lnTo>
                  <a:lnTo>
                    <a:pt x="152489" y="26942"/>
                  </a:lnTo>
                  <a:close/>
                </a:path>
              </a:pathLst>
            </a:custGeom>
            <a:grpFill/>
            <a:ln w="2271" cap="flat">
              <a:noFill/>
              <a:prstDash val="solid"/>
              <a:miter/>
            </a:ln>
          </p:spPr>
          <p:txBody>
            <a:bodyPr rtlCol="0" anchor="ctr"/>
            <a:lstStyle/>
            <a:p>
              <a:endParaRPr lang="en-IN"/>
            </a:p>
          </p:txBody>
        </p:sp>
        <p:sp>
          <p:nvSpPr>
            <p:cNvPr id="19" name="Freeform: Shape 18">
              <a:extLst>
                <a:ext uri="{FF2B5EF4-FFF2-40B4-BE49-F238E27FC236}">
                  <a16:creationId xmlns:a16="http://schemas.microsoft.com/office/drawing/2014/main" id="{D47E6895-AF3F-0139-CF5C-F22F7A0F8CCC}"/>
                </a:ext>
              </a:extLst>
            </p:cNvPr>
            <p:cNvSpPr/>
            <p:nvPr/>
          </p:nvSpPr>
          <p:spPr>
            <a:xfrm>
              <a:off x="1194782" y="520643"/>
              <a:ext cx="167966" cy="182440"/>
            </a:xfrm>
            <a:custGeom>
              <a:avLst/>
              <a:gdLst>
                <a:gd name="connsiteX0" fmla="*/ 152489 w 167966"/>
                <a:gd name="connsiteY0" fmla="*/ 26942 h 182440"/>
                <a:gd name="connsiteX1" fmla="*/ 167966 w 167966"/>
                <a:gd name="connsiteY1" fmla="*/ 0 h 182440"/>
                <a:gd name="connsiteX2" fmla="*/ 0 w 167966"/>
                <a:gd name="connsiteY2" fmla="*/ 0 h 182440"/>
                <a:gd name="connsiteX3" fmla="*/ 0 w 167966"/>
                <a:gd name="connsiteY3" fmla="*/ 182440 h 182440"/>
                <a:gd name="connsiteX4" fmla="*/ 167966 w 167966"/>
                <a:gd name="connsiteY4" fmla="*/ 182440 h 182440"/>
                <a:gd name="connsiteX5" fmla="*/ 167966 w 167966"/>
                <a:gd name="connsiteY5" fmla="*/ 155589 h 182440"/>
                <a:gd name="connsiteX6" fmla="*/ 167966 w 167966"/>
                <a:gd name="connsiteY6" fmla="*/ 155475 h 182440"/>
                <a:gd name="connsiteX7" fmla="*/ 29518 w 167966"/>
                <a:gd name="connsiteY7" fmla="*/ 155475 h 182440"/>
                <a:gd name="connsiteX8" fmla="*/ 29518 w 167966"/>
                <a:gd name="connsiteY8" fmla="*/ 104691 h 182440"/>
                <a:gd name="connsiteX9" fmla="*/ 132499 w 167966"/>
                <a:gd name="connsiteY9" fmla="*/ 104691 h 182440"/>
                <a:gd name="connsiteX10" fmla="*/ 132499 w 167966"/>
                <a:gd name="connsiteY10" fmla="*/ 77453 h 182440"/>
                <a:gd name="connsiteX11" fmla="*/ 29518 w 167966"/>
                <a:gd name="connsiteY11" fmla="*/ 77453 h 182440"/>
                <a:gd name="connsiteX12" fmla="*/ 29518 w 167966"/>
                <a:gd name="connsiteY12" fmla="*/ 26942 h 182440"/>
                <a:gd name="connsiteX13" fmla="*/ 152489 w 167966"/>
                <a:gd name="connsiteY13" fmla="*/ 26942 h 182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7966" h="182440">
                  <a:moveTo>
                    <a:pt x="152489" y="26942"/>
                  </a:moveTo>
                  <a:lnTo>
                    <a:pt x="167966" y="0"/>
                  </a:lnTo>
                  <a:lnTo>
                    <a:pt x="0" y="0"/>
                  </a:lnTo>
                  <a:lnTo>
                    <a:pt x="0" y="182440"/>
                  </a:lnTo>
                  <a:lnTo>
                    <a:pt x="167966" y="182440"/>
                  </a:lnTo>
                  <a:lnTo>
                    <a:pt x="167966" y="155589"/>
                  </a:lnTo>
                  <a:lnTo>
                    <a:pt x="167966" y="155475"/>
                  </a:lnTo>
                  <a:lnTo>
                    <a:pt x="29518" y="155475"/>
                  </a:lnTo>
                  <a:lnTo>
                    <a:pt x="29518" y="104691"/>
                  </a:lnTo>
                  <a:lnTo>
                    <a:pt x="132499" y="104691"/>
                  </a:lnTo>
                  <a:lnTo>
                    <a:pt x="132499" y="77453"/>
                  </a:lnTo>
                  <a:lnTo>
                    <a:pt x="29518" y="77453"/>
                  </a:lnTo>
                  <a:lnTo>
                    <a:pt x="29518" y="26942"/>
                  </a:lnTo>
                  <a:lnTo>
                    <a:pt x="152489" y="26942"/>
                  </a:lnTo>
                  <a:close/>
                </a:path>
              </a:pathLst>
            </a:custGeom>
            <a:grpFill/>
            <a:ln w="2271" cap="flat">
              <a:noFill/>
              <a:prstDash val="solid"/>
              <a:miter/>
            </a:ln>
          </p:spPr>
          <p:txBody>
            <a:bodyPr rtlCol="0" anchor="ctr"/>
            <a:lstStyle/>
            <a:p>
              <a:endParaRPr lang="en-IN" dirty="0"/>
            </a:p>
          </p:txBody>
        </p:sp>
      </p:grpSp>
      <p:pic>
        <p:nvPicPr>
          <p:cNvPr id="8" name="Picture 7">
            <a:extLst>
              <a:ext uri="{FF2B5EF4-FFF2-40B4-BE49-F238E27FC236}">
                <a16:creationId xmlns:a16="http://schemas.microsoft.com/office/drawing/2014/main" id="{4F0734DD-1386-6220-E077-FF1084D63AC7}"/>
              </a:ext>
            </a:extLst>
          </p:cNvPr>
          <p:cNvPicPr>
            <a:picLocks noChangeAspect="1"/>
          </p:cNvPicPr>
          <p:nvPr/>
        </p:nvPicPr>
        <p:blipFill>
          <a:blip r:embed="rId2"/>
          <a:stretch>
            <a:fillRect/>
          </a:stretch>
        </p:blipFill>
        <p:spPr>
          <a:xfrm>
            <a:off x="10349325" y="211710"/>
            <a:ext cx="1280776" cy="1039057"/>
          </a:xfrm>
          <a:prstGeom prst="rect">
            <a:avLst/>
          </a:prstGeom>
        </p:spPr>
      </p:pic>
      <p:sp>
        <p:nvSpPr>
          <p:cNvPr id="9" name="Rectangle 8">
            <a:extLst>
              <a:ext uri="{FF2B5EF4-FFF2-40B4-BE49-F238E27FC236}">
                <a16:creationId xmlns:a16="http://schemas.microsoft.com/office/drawing/2014/main" id="{BA661EA5-B26C-0387-4C48-91EDFB6606CA}"/>
              </a:ext>
            </a:extLst>
          </p:cNvPr>
          <p:cNvSpPr/>
          <p:nvPr/>
        </p:nvSpPr>
        <p:spPr>
          <a:xfrm>
            <a:off x="11344578" y="84779"/>
            <a:ext cx="847422" cy="31809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TextBox 9">
            <a:extLst>
              <a:ext uri="{FF2B5EF4-FFF2-40B4-BE49-F238E27FC236}">
                <a16:creationId xmlns:a16="http://schemas.microsoft.com/office/drawing/2014/main" id="{A69A7960-2FFA-4357-2070-0D427913118A}"/>
              </a:ext>
            </a:extLst>
          </p:cNvPr>
          <p:cNvSpPr txBox="1"/>
          <p:nvPr/>
        </p:nvSpPr>
        <p:spPr>
          <a:xfrm>
            <a:off x="3262557" y="4625992"/>
            <a:ext cx="5166799" cy="461665"/>
          </a:xfrm>
          <a:prstGeom prst="rect">
            <a:avLst/>
          </a:prstGeom>
          <a:noFill/>
        </p:spPr>
        <p:txBody>
          <a:bodyPr wrap="none" rtlCol="0">
            <a:spAutoFit/>
          </a:bodyPr>
          <a:lstStyle/>
          <a:p>
            <a:r>
              <a:rPr lang="en-US" sz="2400" b="1" dirty="0"/>
              <a:t>ETL Pipeline for Healthcare Data</a:t>
            </a:r>
            <a:endParaRPr lang="en-IN" sz="2400" dirty="0"/>
          </a:p>
        </p:txBody>
      </p:sp>
    </p:spTree>
    <p:extLst>
      <p:ext uri="{BB962C8B-B14F-4D97-AF65-F5344CB8AC3E}">
        <p14:creationId xmlns:p14="http://schemas.microsoft.com/office/powerpoint/2010/main" val="1368296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763FE1-6DB0-9C12-A7CF-0D31D1A5B9A1}"/>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6B10419-AA78-B510-D537-32A1C1E1CBB0}"/>
              </a:ext>
            </a:extLst>
          </p:cNvPr>
          <p:cNvSpPr>
            <a:spLocks noGrp="1"/>
          </p:cNvSpPr>
          <p:nvPr>
            <p:ph type="sldNum" sz="quarter" idx="4"/>
          </p:nvPr>
        </p:nvSpPr>
        <p:spPr/>
        <p:txBody>
          <a:bodyPr/>
          <a:lstStyle/>
          <a:p>
            <a:fld id="{FAF63893-4B0C-4F88-9650-53ECAF8C5052}" type="slidenum">
              <a:rPr lang="en-IN" smtClean="0"/>
              <a:pPr/>
              <a:t>10</a:t>
            </a:fld>
            <a:endParaRPr lang="en-IN" dirty="0"/>
          </a:p>
        </p:txBody>
      </p:sp>
      <p:pic>
        <p:nvPicPr>
          <p:cNvPr id="5" name="Picture 4">
            <a:extLst>
              <a:ext uri="{FF2B5EF4-FFF2-40B4-BE49-F238E27FC236}">
                <a16:creationId xmlns:a16="http://schemas.microsoft.com/office/drawing/2014/main" id="{87B36402-5CD1-45B4-83AE-29C02C60DDE1}"/>
              </a:ext>
            </a:extLst>
          </p:cNvPr>
          <p:cNvPicPr>
            <a:picLocks noChangeAspect="1"/>
          </p:cNvPicPr>
          <p:nvPr/>
        </p:nvPicPr>
        <p:blipFill>
          <a:blip r:embed="rId2"/>
          <a:stretch>
            <a:fillRect/>
          </a:stretch>
        </p:blipFill>
        <p:spPr>
          <a:xfrm>
            <a:off x="0" y="540765"/>
            <a:ext cx="3877216" cy="676369"/>
          </a:xfrm>
          <a:prstGeom prst="rect">
            <a:avLst/>
          </a:prstGeom>
        </p:spPr>
      </p:pic>
      <p:sp>
        <p:nvSpPr>
          <p:cNvPr id="6" name="TextBox 5">
            <a:extLst>
              <a:ext uri="{FF2B5EF4-FFF2-40B4-BE49-F238E27FC236}">
                <a16:creationId xmlns:a16="http://schemas.microsoft.com/office/drawing/2014/main" id="{D95D3BC3-D2BD-69B9-BE68-91E1F843403D}"/>
              </a:ext>
            </a:extLst>
          </p:cNvPr>
          <p:cNvSpPr txBox="1"/>
          <p:nvPr/>
        </p:nvSpPr>
        <p:spPr>
          <a:xfrm>
            <a:off x="636096" y="632727"/>
            <a:ext cx="2300630" cy="492443"/>
          </a:xfrm>
          <a:prstGeom prst="rect">
            <a:avLst/>
          </a:prstGeom>
          <a:noFill/>
        </p:spPr>
        <p:txBody>
          <a:bodyPr wrap="none" rtlCol="0">
            <a:spAutoFit/>
          </a:bodyPr>
          <a:lstStyle/>
          <a:p>
            <a:r>
              <a:rPr lang="en-US" sz="2600" dirty="0">
                <a:solidFill>
                  <a:schemeClr val="bg1"/>
                </a:solidFill>
                <a:latin typeface="+mj-lt"/>
              </a:rPr>
              <a:t>TRANSFORM</a:t>
            </a:r>
            <a:endParaRPr lang="en-IN" sz="2600" dirty="0">
              <a:solidFill>
                <a:schemeClr val="bg1"/>
              </a:solidFill>
              <a:latin typeface="+mj-lt"/>
            </a:endParaRPr>
          </a:p>
        </p:txBody>
      </p:sp>
      <p:sp>
        <p:nvSpPr>
          <p:cNvPr id="7" name="Title 1">
            <a:extLst>
              <a:ext uri="{FF2B5EF4-FFF2-40B4-BE49-F238E27FC236}">
                <a16:creationId xmlns:a16="http://schemas.microsoft.com/office/drawing/2014/main" id="{12368B74-3B5E-EC10-D067-485FC4122061}"/>
              </a:ext>
            </a:extLst>
          </p:cNvPr>
          <p:cNvSpPr txBox="1">
            <a:spLocks/>
          </p:cNvSpPr>
          <p:nvPr/>
        </p:nvSpPr>
        <p:spPr>
          <a:xfrm>
            <a:off x="822718" y="1529196"/>
            <a:ext cx="5626528" cy="4636654"/>
          </a:xfrm>
          <a:prstGeom prst="rect">
            <a:avLst/>
          </a:prstGeom>
        </p:spPr>
        <p:txBody>
          <a:bodyPr wrap="square">
            <a:spAutoFit/>
          </a:bodyPr>
          <a:lstStyle>
            <a:lvl1pPr algn="l" defTabSz="457200" rtl="0" eaLnBrk="1" latinLnBrk="0" hangingPunct="1">
              <a:spcBef>
                <a:spcPct val="0"/>
              </a:spcBef>
              <a:buNone/>
              <a:defRPr sz="2400" kern="1200">
                <a:solidFill>
                  <a:schemeClr val="tx2"/>
                </a:solidFill>
                <a:latin typeface="+mj-lt"/>
                <a:ea typeface="+mj-ea"/>
                <a:cs typeface="+mj-cs"/>
              </a:defRPr>
            </a:lvl1pPr>
          </a:lstStyle>
          <a:p>
            <a:pPr marL="285750" indent="-285750">
              <a:lnSpc>
                <a:spcPct val="150000"/>
              </a:lnSpc>
              <a:buFont typeface="Arial" panose="020B0604020202020204" pitchFamily="34" charset="0"/>
              <a:buChar char="•"/>
            </a:pPr>
            <a:r>
              <a:rPr lang="en-IN" sz="1800" dirty="0"/>
              <a:t>Null checks</a:t>
            </a:r>
          </a:p>
          <a:p>
            <a:pPr marL="285750" indent="-285750">
              <a:lnSpc>
                <a:spcPct val="150000"/>
              </a:lnSpc>
              <a:buFont typeface="Arial" panose="020B0604020202020204" pitchFamily="34" charset="0"/>
              <a:buChar char="•"/>
            </a:pPr>
            <a:r>
              <a:rPr lang="en-IN" sz="1800" b="1" dirty="0">
                <a:ln w="0"/>
                <a:solidFill>
                  <a:srgbClr val="3E3E3F"/>
                </a:solidFill>
              </a:rPr>
              <a:t>Zero values handling</a:t>
            </a:r>
          </a:p>
          <a:p>
            <a:pPr marL="285750" indent="-285750">
              <a:lnSpc>
                <a:spcPct val="150000"/>
              </a:lnSpc>
              <a:buFont typeface="Arial" panose="020B0604020202020204" pitchFamily="34" charset="0"/>
              <a:buChar char="•"/>
            </a:pPr>
            <a:r>
              <a:rPr lang="en-IN" sz="1800" b="1" dirty="0">
                <a:ln w="0"/>
                <a:solidFill>
                  <a:srgbClr val="3E3E3F"/>
                </a:solidFill>
              </a:rPr>
              <a:t>Median imputation</a:t>
            </a:r>
          </a:p>
          <a:p>
            <a:pPr marL="285750" indent="-285750">
              <a:lnSpc>
                <a:spcPct val="150000"/>
              </a:lnSpc>
              <a:buFont typeface="Arial" panose="020B0604020202020204" pitchFamily="34" charset="0"/>
              <a:buChar char="•"/>
            </a:pPr>
            <a:r>
              <a:rPr lang="en-IN" sz="1800" b="1" dirty="0">
                <a:ln w="0"/>
                <a:solidFill>
                  <a:srgbClr val="3E3E3F"/>
                </a:solidFill>
              </a:rPr>
              <a:t>Validation (like 0&lt;Age&lt;120)</a:t>
            </a:r>
          </a:p>
          <a:p>
            <a:pPr marL="285750" indent="-285750">
              <a:lnSpc>
                <a:spcPct val="150000"/>
              </a:lnSpc>
              <a:buFont typeface="Arial" panose="020B0604020202020204" pitchFamily="34" charset="0"/>
              <a:buChar char="•"/>
            </a:pPr>
            <a:r>
              <a:rPr lang="en-IN" sz="1800" b="1" dirty="0">
                <a:ln w="0"/>
                <a:solidFill>
                  <a:srgbClr val="3E3E3F"/>
                </a:solidFill>
              </a:rPr>
              <a:t>Feature Engineering: </a:t>
            </a:r>
          </a:p>
          <a:p>
            <a:pPr marL="742950" lvl="1" indent="-285750">
              <a:lnSpc>
                <a:spcPct val="150000"/>
              </a:lnSpc>
              <a:buFont typeface="Arial" panose="020B0604020202020204" pitchFamily="34" charset="0"/>
              <a:buChar char="•"/>
            </a:pPr>
            <a:r>
              <a:rPr lang="en-IN" sz="1200" b="1" dirty="0" err="1">
                <a:ln w="0"/>
                <a:solidFill>
                  <a:srgbClr val="3E3E3F"/>
                </a:solidFill>
              </a:rPr>
              <a:t>age_group</a:t>
            </a:r>
            <a:r>
              <a:rPr lang="en-IN" sz="1200" b="1" dirty="0">
                <a:ln w="0"/>
                <a:solidFill>
                  <a:srgbClr val="3E3E3F"/>
                </a:solidFill>
              </a:rPr>
              <a:t>: Age categorization</a:t>
            </a:r>
          </a:p>
          <a:p>
            <a:pPr marL="742950" lvl="1" indent="-285750">
              <a:lnSpc>
                <a:spcPct val="150000"/>
              </a:lnSpc>
              <a:buFont typeface="Arial" panose="020B0604020202020204" pitchFamily="34" charset="0"/>
              <a:buChar char="•"/>
            </a:pPr>
            <a:r>
              <a:rPr lang="en-IN" sz="1200" b="1" dirty="0" err="1">
                <a:ln w="0"/>
                <a:solidFill>
                  <a:srgbClr val="3E3E3F"/>
                </a:solidFill>
              </a:rPr>
              <a:t>bmi_category</a:t>
            </a:r>
            <a:r>
              <a:rPr lang="en-IN" sz="1200" b="1" dirty="0">
                <a:ln w="0"/>
                <a:solidFill>
                  <a:srgbClr val="3E3E3F"/>
                </a:solidFill>
              </a:rPr>
              <a:t>: BMI classification</a:t>
            </a:r>
          </a:p>
          <a:p>
            <a:pPr marL="742950" lvl="1" indent="-285750">
              <a:lnSpc>
                <a:spcPct val="150000"/>
              </a:lnSpc>
              <a:buFont typeface="Arial" panose="020B0604020202020204" pitchFamily="34" charset="0"/>
              <a:buChar char="•"/>
            </a:pPr>
            <a:r>
              <a:rPr lang="en-IN" sz="1200" b="1" dirty="0" err="1">
                <a:ln w="0"/>
                <a:solidFill>
                  <a:srgbClr val="3E3E3F"/>
                </a:solidFill>
              </a:rPr>
              <a:t>glucose_level</a:t>
            </a:r>
            <a:r>
              <a:rPr lang="en-IN" sz="1200" b="1" dirty="0">
                <a:ln w="0"/>
                <a:solidFill>
                  <a:srgbClr val="3E3E3F"/>
                </a:solidFill>
              </a:rPr>
              <a:t>: Glucose level categories</a:t>
            </a:r>
          </a:p>
          <a:p>
            <a:pPr marL="742950" lvl="1" indent="-285750">
              <a:lnSpc>
                <a:spcPct val="150000"/>
              </a:lnSpc>
              <a:buFont typeface="Arial" panose="020B0604020202020204" pitchFamily="34" charset="0"/>
              <a:buChar char="•"/>
            </a:pPr>
            <a:r>
              <a:rPr lang="en-IN" sz="1200" b="1" dirty="0" err="1">
                <a:ln w="0"/>
                <a:solidFill>
                  <a:srgbClr val="3E3E3F"/>
                </a:solidFill>
              </a:rPr>
              <a:t>bp_category</a:t>
            </a:r>
            <a:r>
              <a:rPr lang="en-IN" sz="1200" b="1" dirty="0">
                <a:ln w="0"/>
                <a:solidFill>
                  <a:srgbClr val="3E3E3F"/>
                </a:solidFill>
              </a:rPr>
              <a:t>: Blood pressure categories</a:t>
            </a:r>
          </a:p>
          <a:p>
            <a:pPr marL="742950" lvl="1" indent="-285750">
              <a:lnSpc>
                <a:spcPct val="150000"/>
              </a:lnSpc>
              <a:buFont typeface="Arial" panose="020B0604020202020204" pitchFamily="34" charset="0"/>
              <a:buChar char="•"/>
            </a:pPr>
            <a:r>
              <a:rPr lang="en-IN" sz="1200" b="1" dirty="0" err="1">
                <a:ln w="0"/>
                <a:solidFill>
                  <a:srgbClr val="3E3E3F"/>
                </a:solidFill>
              </a:rPr>
              <a:t>pregnancy_risk</a:t>
            </a:r>
            <a:r>
              <a:rPr lang="en-IN" sz="1200" b="1" dirty="0">
                <a:ln w="0"/>
                <a:solidFill>
                  <a:srgbClr val="3E3E3F"/>
                </a:solidFill>
              </a:rPr>
              <a:t>: Pregnancy-based risk</a:t>
            </a:r>
          </a:p>
          <a:p>
            <a:pPr marL="742950" lvl="1" indent="-285750">
              <a:lnSpc>
                <a:spcPct val="150000"/>
              </a:lnSpc>
              <a:buFont typeface="Arial" panose="020B0604020202020204" pitchFamily="34" charset="0"/>
              <a:buChar char="•"/>
            </a:pPr>
            <a:r>
              <a:rPr lang="en-IN" sz="1200" b="1" dirty="0" err="1">
                <a:ln w="0"/>
                <a:solidFill>
                  <a:srgbClr val="3E3E3F"/>
                </a:solidFill>
              </a:rPr>
              <a:t>risk_score</a:t>
            </a:r>
            <a:r>
              <a:rPr lang="en-IN" sz="1200" b="1" dirty="0">
                <a:ln w="0"/>
                <a:solidFill>
                  <a:srgbClr val="3E3E3F"/>
                </a:solidFill>
              </a:rPr>
              <a:t>: Comprehensive diabetes risk score</a:t>
            </a:r>
          </a:p>
          <a:p>
            <a:pPr marL="742950" lvl="1" indent="-285750">
              <a:lnSpc>
                <a:spcPct val="150000"/>
              </a:lnSpc>
              <a:buFont typeface="Arial" panose="020B0604020202020204" pitchFamily="34" charset="0"/>
              <a:buChar char="•"/>
            </a:pPr>
            <a:r>
              <a:rPr lang="en-IN" sz="1200" b="1" dirty="0" err="1">
                <a:ln w="0"/>
                <a:solidFill>
                  <a:srgbClr val="3E3E3F"/>
                </a:solidFill>
              </a:rPr>
              <a:t>risk_level</a:t>
            </a:r>
            <a:r>
              <a:rPr lang="en-IN" sz="1200" b="1" dirty="0">
                <a:ln w="0"/>
                <a:solidFill>
                  <a:srgbClr val="3E3E3F"/>
                </a:solidFill>
              </a:rPr>
              <a:t>: Risk level categorization</a:t>
            </a:r>
          </a:p>
          <a:p>
            <a:pPr marL="742950" lvl="1" indent="-285750">
              <a:lnSpc>
                <a:spcPct val="150000"/>
              </a:lnSpc>
              <a:buFont typeface="Arial" panose="020B0604020202020204" pitchFamily="34" charset="0"/>
              <a:buChar char="•"/>
            </a:pPr>
            <a:r>
              <a:rPr lang="en-IN" sz="1200" b="1" dirty="0" err="1">
                <a:ln w="0"/>
                <a:solidFill>
                  <a:srgbClr val="3E3E3F"/>
                </a:solidFill>
              </a:rPr>
              <a:t>data_quality_score</a:t>
            </a:r>
            <a:r>
              <a:rPr lang="en-IN" sz="1200" b="1" dirty="0">
                <a:ln w="0"/>
                <a:solidFill>
                  <a:srgbClr val="3E3E3F"/>
                </a:solidFill>
              </a:rPr>
              <a:t>: Data completeness score</a:t>
            </a:r>
          </a:p>
          <a:p>
            <a:pPr marL="742950" lvl="1" indent="-285750">
              <a:lnSpc>
                <a:spcPct val="150000"/>
              </a:lnSpc>
              <a:buFont typeface="Arial" panose="020B0604020202020204" pitchFamily="34" charset="0"/>
              <a:buChar char="•"/>
            </a:pPr>
            <a:endParaRPr lang="en-IN" sz="1200" b="1" dirty="0">
              <a:ln w="0"/>
              <a:solidFill>
                <a:srgbClr val="3E3E3F"/>
              </a:solidFill>
            </a:endParaRPr>
          </a:p>
        </p:txBody>
      </p:sp>
      <p:pic>
        <p:nvPicPr>
          <p:cNvPr id="9" name="Picture 8">
            <a:extLst>
              <a:ext uri="{FF2B5EF4-FFF2-40B4-BE49-F238E27FC236}">
                <a16:creationId xmlns:a16="http://schemas.microsoft.com/office/drawing/2014/main" id="{3633E719-9B77-070F-B97C-18CD9FEBD11E}"/>
              </a:ext>
            </a:extLst>
          </p:cNvPr>
          <p:cNvPicPr>
            <a:picLocks noChangeAspect="1"/>
          </p:cNvPicPr>
          <p:nvPr/>
        </p:nvPicPr>
        <p:blipFill>
          <a:blip r:embed="rId3"/>
          <a:srcRect l="4128"/>
          <a:stretch>
            <a:fillRect/>
          </a:stretch>
        </p:blipFill>
        <p:spPr>
          <a:xfrm>
            <a:off x="5530292" y="632727"/>
            <a:ext cx="6205518" cy="5350850"/>
          </a:xfrm>
          <a:prstGeom prst="rect">
            <a:avLst/>
          </a:prstGeom>
        </p:spPr>
      </p:pic>
    </p:spTree>
    <p:extLst>
      <p:ext uri="{BB962C8B-B14F-4D97-AF65-F5344CB8AC3E}">
        <p14:creationId xmlns:p14="http://schemas.microsoft.com/office/powerpoint/2010/main" val="41965575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F955F0-9B2D-F9FE-F8F5-E9F3F8211E9C}"/>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384D2B0-F3A0-1AF1-63A7-BB0D810C718C}"/>
              </a:ext>
            </a:extLst>
          </p:cNvPr>
          <p:cNvSpPr>
            <a:spLocks noGrp="1"/>
          </p:cNvSpPr>
          <p:nvPr>
            <p:ph type="sldNum" sz="quarter" idx="4"/>
          </p:nvPr>
        </p:nvSpPr>
        <p:spPr/>
        <p:txBody>
          <a:bodyPr/>
          <a:lstStyle/>
          <a:p>
            <a:fld id="{FAF63893-4B0C-4F88-9650-53ECAF8C5052}" type="slidenum">
              <a:rPr lang="en-IN" smtClean="0"/>
              <a:pPr/>
              <a:t>11</a:t>
            </a:fld>
            <a:endParaRPr lang="en-IN" dirty="0"/>
          </a:p>
        </p:txBody>
      </p:sp>
      <p:pic>
        <p:nvPicPr>
          <p:cNvPr id="5" name="Picture 4">
            <a:extLst>
              <a:ext uri="{FF2B5EF4-FFF2-40B4-BE49-F238E27FC236}">
                <a16:creationId xmlns:a16="http://schemas.microsoft.com/office/drawing/2014/main" id="{C7B9BEC8-133A-1E48-7F82-C03615A5CBA9}"/>
              </a:ext>
            </a:extLst>
          </p:cNvPr>
          <p:cNvPicPr>
            <a:picLocks noChangeAspect="1"/>
          </p:cNvPicPr>
          <p:nvPr/>
        </p:nvPicPr>
        <p:blipFill>
          <a:blip r:embed="rId2"/>
          <a:stretch>
            <a:fillRect/>
          </a:stretch>
        </p:blipFill>
        <p:spPr>
          <a:xfrm>
            <a:off x="0" y="540765"/>
            <a:ext cx="3877216" cy="676369"/>
          </a:xfrm>
          <a:prstGeom prst="rect">
            <a:avLst/>
          </a:prstGeom>
        </p:spPr>
      </p:pic>
      <p:sp>
        <p:nvSpPr>
          <p:cNvPr id="6" name="TextBox 5">
            <a:extLst>
              <a:ext uri="{FF2B5EF4-FFF2-40B4-BE49-F238E27FC236}">
                <a16:creationId xmlns:a16="http://schemas.microsoft.com/office/drawing/2014/main" id="{CB6472D9-6EA5-2518-5987-7D9B95F3BA55}"/>
              </a:ext>
            </a:extLst>
          </p:cNvPr>
          <p:cNvSpPr txBox="1"/>
          <p:nvPr/>
        </p:nvSpPr>
        <p:spPr>
          <a:xfrm>
            <a:off x="636096" y="632727"/>
            <a:ext cx="1107996" cy="492443"/>
          </a:xfrm>
          <a:prstGeom prst="rect">
            <a:avLst/>
          </a:prstGeom>
          <a:noFill/>
        </p:spPr>
        <p:txBody>
          <a:bodyPr wrap="none" rtlCol="0">
            <a:spAutoFit/>
          </a:bodyPr>
          <a:lstStyle/>
          <a:p>
            <a:r>
              <a:rPr lang="en-US" sz="2600" dirty="0">
                <a:solidFill>
                  <a:schemeClr val="bg1"/>
                </a:solidFill>
                <a:latin typeface="+mj-lt"/>
              </a:rPr>
              <a:t>LOAD</a:t>
            </a:r>
            <a:endParaRPr lang="en-IN" sz="2600" dirty="0">
              <a:solidFill>
                <a:schemeClr val="bg1"/>
              </a:solidFill>
              <a:latin typeface="+mj-lt"/>
            </a:endParaRPr>
          </a:p>
        </p:txBody>
      </p:sp>
      <p:pic>
        <p:nvPicPr>
          <p:cNvPr id="2050" name="Picture 2" descr="Amazingly well-stacked carrots on a pickup. : r/oddlysatisfying">
            <a:extLst>
              <a:ext uri="{FF2B5EF4-FFF2-40B4-BE49-F238E27FC236}">
                <a16:creationId xmlns:a16="http://schemas.microsoft.com/office/drawing/2014/main" id="{385B3987-A80D-3AA7-443D-4ECBB6DE5B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81752" y="1532090"/>
            <a:ext cx="3132473" cy="417534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Fresh carrot: loading for Dubai customer">
            <a:extLst>
              <a:ext uri="{FF2B5EF4-FFF2-40B4-BE49-F238E27FC236}">
                <a16:creationId xmlns:a16="http://schemas.microsoft.com/office/drawing/2014/main" id="{EA6BA175-14CE-AD80-950E-B830AEDF7B3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86499" y="2202294"/>
            <a:ext cx="4125745" cy="30903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93587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C2BCEE-C385-8794-8EF9-A24E1A66D9F0}"/>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984E695-7C8A-925B-B134-CB36B234742F}"/>
              </a:ext>
            </a:extLst>
          </p:cNvPr>
          <p:cNvSpPr>
            <a:spLocks noGrp="1"/>
          </p:cNvSpPr>
          <p:nvPr>
            <p:ph type="sldNum" sz="quarter" idx="4"/>
          </p:nvPr>
        </p:nvSpPr>
        <p:spPr/>
        <p:txBody>
          <a:bodyPr/>
          <a:lstStyle/>
          <a:p>
            <a:fld id="{FAF63893-4B0C-4F88-9650-53ECAF8C5052}" type="slidenum">
              <a:rPr lang="en-IN" smtClean="0"/>
              <a:pPr/>
              <a:t>12</a:t>
            </a:fld>
            <a:endParaRPr lang="en-IN" dirty="0"/>
          </a:p>
        </p:txBody>
      </p:sp>
      <p:pic>
        <p:nvPicPr>
          <p:cNvPr id="5" name="Picture 4">
            <a:extLst>
              <a:ext uri="{FF2B5EF4-FFF2-40B4-BE49-F238E27FC236}">
                <a16:creationId xmlns:a16="http://schemas.microsoft.com/office/drawing/2014/main" id="{7CEAC1A3-6260-4BCD-A7B2-F7383568FF43}"/>
              </a:ext>
            </a:extLst>
          </p:cNvPr>
          <p:cNvPicPr>
            <a:picLocks noChangeAspect="1"/>
          </p:cNvPicPr>
          <p:nvPr/>
        </p:nvPicPr>
        <p:blipFill>
          <a:blip r:embed="rId2"/>
          <a:stretch>
            <a:fillRect/>
          </a:stretch>
        </p:blipFill>
        <p:spPr>
          <a:xfrm>
            <a:off x="0" y="540765"/>
            <a:ext cx="3877216" cy="676369"/>
          </a:xfrm>
          <a:prstGeom prst="rect">
            <a:avLst/>
          </a:prstGeom>
        </p:spPr>
      </p:pic>
      <p:sp>
        <p:nvSpPr>
          <p:cNvPr id="6" name="TextBox 5">
            <a:extLst>
              <a:ext uri="{FF2B5EF4-FFF2-40B4-BE49-F238E27FC236}">
                <a16:creationId xmlns:a16="http://schemas.microsoft.com/office/drawing/2014/main" id="{C8F598DD-2ED0-6624-9FAC-18FF1D27BE5E}"/>
              </a:ext>
            </a:extLst>
          </p:cNvPr>
          <p:cNvSpPr txBox="1"/>
          <p:nvPr/>
        </p:nvSpPr>
        <p:spPr>
          <a:xfrm>
            <a:off x="636096" y="632727"/>
            <a:ext cx="1107996" cy="492443"/>
          </a:xfrm>
          <a:prstGeom prst="rect">
            <a:avLst/>
          </a:prstGeom>
          <a:noFill/>
        </p:spPr>
        <p:txBody>
          <a:bodyPr wrap="none" rtlCol="0">
            <a:spAutoFit/>
          </a:bodyPr>
          <a:lstStyle/>
          <a:p>
            <a:r>
              <a:rPr lang="en-US" sz="2600" dirty="0">
                <a:solidFill>
                  <a:schemeClr val="bg1"/>
                </a:solidFill>
                <a:latin typeface="+mj-lt"/>
              </a:rPr>
              <a:t>LOAD</a:t>
            </a:r>
            <a:endParaRPr lang="en-IN" sz="2600" dirty="0">
              <a:solidFill>
                <a:schemeClr val="bg1"/>
              </a:solidFill>
              <a:latin typeface="+mj-lt"/>
            </a:endParaRPr>
          </a:p>
        </p:txBody>
      </p:sp>
      <p:sp>
        <p:nvSpPr>
          <p:cNvPr id="7" name="Title 1">
            <a:extLst>
              <a:ext uri="{FF2B5EF4-FFF2-40B4-BE49-F238E27FC236}">
                <a16:creationId xmlns:a16="http://schemas.microsoft.com/office/drawing/2014/main" id="{5C757AAC-9CD0-35FE-780C-1D7FD33D59BB}"/>
              </a:ext>
            </a:extLst>
          </p:cNvPr>
          <p:cNvSpPr txBox="1">
            <a:spLocks/>
          </p:cNvSpPr>
          <p:nvPr/>
        </p:nvSpPr>
        <p:spPr>
          <a:xfrm>
            <a:off x="828774" y="1444418"/>
            <a:ext cx="7867110" cy="758669"/>
          </a:xfrm>
          <a:prstGeom prst="rect">
            <a:avLst/>
          </a:prstGeom>
        </p:spPr>
        <p:txBody>
          <a:bodyPr wrap="square">
            <a:spAutoFit/>
          </a:bodyPr>
          <a:lstStyle>
            <a:lvl1pPr algn="l" defTabSz="457200" rtl="0" eaLnBrk="1" latinLnBrk="0" hangingPunct="1">
              <a:spcBef>
                <a:spcPct val="0"/>
              </a:spcBef>
              <a:buNone/>
              <a:defRPr sz="2400" kern="1200">
                <a:solidFill>
                  <a:schemeClr val="tx2"/>
                </a:solidFill>
                <a:latin typeface="+mj-lt"/>
                <a:ea typeface="+mj-ea"/>
                <a:cs typeface="+mj-cs"/>
              </a:defRPr>
            </a:lvl1pPr>
          </a:lstStyle>
          <a:p>
            <a:pPr marL="285750" indent="-285750">
              <a:lnSpc>
                <a:spcPct val="150000"/>
              </a:lnSpc>
              <a:buFont typeface="Arial" panose="020B0604020202020204" pitchFamily="34" charset="0"/>
              <a:buChar char="•"/>
            </a:pPr>
            <a:r>
              <a:rPr lang="en-IN" sz="1800" dirty="0"/>
              <a:t>Gold layer aggregates are materialized as Delta Live Tables</a:t>
            </a:r>
            <a:endParaRPr lang="en-IN" sz="1200" b="1" dirty="0">
              <a:ln w="0"/>
              <a:solidFill>
                <a:srgbClr val="3E3E3F"/>
              </a:solidFill>
            </a:endParaRPr>
          </a:p>
          <a:p>
            <a:pPr marL="742950" lvl="1" indent="-285750">
              <a:lnSpc>
                <a:spcPct val="150000"/>
              </a:lnSpc>
              <a:buFont typeface="Arial" panose="020B0604020202020204" pitchFamily="34" charset="0"/>
              <a:buChar char="•"/>
            </a:pPr>
            <a:endParaRPr lang="en-IN" sz="1200" b="1" dirty="0">
              <a:ln w="0"/>
              <a:solidFill>
                <a:srgbClr val="3E3E3F"/>
              </a:solidFill>
            </a:endParaRPr>
          </a:p>
        </p:txBody>
      </p:sp>
      <p:pic>
        <p:nvPicPr>
          <p:cNvPr id="4" name="Picture 3">
            <a:extLst>
              <a:ext uri="{FF2B5EF4-FFF2-40B4-BE49-F238E27FC236}">
                <a16:creationId xmlns:a16="http://schemas.microsoft.com/office/drawing/2014/main" id="{2883F3F8-37B5-40A1-F997-0D187E7AF7CB}"/>
              </a:ext>
            </a:extLst>
          </p:cNvPr>
          <p:cNvPicPr>
            <a:picLocks noChangeAspect="1"/>
          </p:cNvPicPr>
          <p:nvPr/>
        </p:nvPicPr>
        <p:blipFill>
          <a:blip r:embed="rId3"/>
          <a:stretch>
            <a:fillRect/>
          </a:stretch>
        </p:blipFill>
        <p:spPr>
          <a:xfrm>
            <a:off x="2541359" y="2089246"/>
            <a:ext cx="6836944" cy="4227989"/>
          </a:xfrm>
          <a:prstGeom prst="rect">
            <a:avLst/>
          </a:prstGeom>
        </p:spPr>
      </p:pic>
    </p:spTree>
    <p:extLst>
      <p:ext uri="{BB962C8B-B14F-4D97-AF65-F5344CB8AC3E}">
        <p14:creationId xmlns:p14="http://schemas.microsoft.com/office/powerpoint/2010/main" val="40388806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233A26-3803-D713-59BC-A2BEB61D247F}"/>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34520C8-128C-56BB-4A06-BCAB329B052A}"/>
              </a:ext>
            </a:extLst>
          </p:cNvPr>
          <p:cNvSpPr>
            <a:spLocks noGrp="1"/>
          </p:cNvSpPr>
          <p:nvPr>
            <p:ph type="sldNum" sz="quarter" idx="4"/>
          </p:nvPr>
        </p:nvSpPr>
        <p:spPr/>
        <p:txBody>
          <a:bodyPr/>
          <a:lstStyle/>
          <a:p>
            <a:fld id="{FAF63893-4B0C-4F88-9650-53ECAF8C5052}" type="slidenum">
              <a:rPr lang="en-IN" smtClean="0"/>
              <a:pPr/>
              <a:t>13</a:t>
            </a:fld>
            <a:endParaRPr lang="en-IN" dirty="0"/>
          </a:p>
        </p:txBody>
      </p:sp>
      <p:sp>
        <p:nvSpPr>
          <p:cNvPr id="3" name="Title 2">
            <a:extLst>
              <a:ext uri="{FF2B5EF4-FFF2-40B4-BE49-F238E27FC236}">
                <a16:creationId xmlns:a16="http://schemas.microsoft.com/office/drawing/2014/main" id="{3391BF58-3A30-A0C2-B084-D9C9028050FA}"/>
              </a:ext>
            </a:extLst>
          </p:cNvPr>
          <p:cNvSpPr>
            <a:spLocks noGrp="1"/>
          </p:cNvSpPr>
          <p:nvPr>
            <p:ph type="title"/>
          </p:nvPr>
        </p:nvSpPr>
        <p:spPr>
          <a:xfrm>
            <a:off x="316392" y="266371"/>
            <a:ext cx="10972800" cy="584775"/>
          </a:xfrm>
        </p:spPr>
        <p:txBody>
          <a:bodyPr/>
          <a:lstStyle/>
          <a:p>
            <a:r>
              <a:rPr lang="en-IN" dirty="0"/>
              <a:t>Salient Features</a:t>
            </a:r>
          </a:p>
        </p:txBody>
      </p:sp>
      <p:sp>
        <p:nvSpPr>
          <p:cNvPr id="4" name="Title 1">
            <a:extLst>
              <a:ext uri="{FF2B5EF4-FFF2-40B4-BE49-F238E27FC236}">
                <a16:creationId xmlns:a16="http://schemas.microsoft.com/office/drawing/2014/main" id="{4273D81C-AC45-BBEC-45EF-E6FD900E3D7A}"/>
              </a:ext>
            </a:extLst>
          </p:cNvPr>
          <p:cNvSpPr txBox="1">
            <a:spLocks/>
          </p:cNvSpPr>
          <p:nvPr/>
        </p:nvSpPr>
        <p:spPr>
          <a:xfrm>
            <a:off x="719364" y="1432305"/>
            <a:ext cx="9729561" cy="3834383"/>
          </a:xfrm>
          <a:prstGeom prst="rect">
            <a:avLst/>
          </a:prstGeom>
        </p:spPr>
        <p:txBody>
          <a:bodyPr wrap="square">
            <a:spAutoFit/>
          </a:bodyPr>
          <a:lstStyle>
            <a:lvl1pPr algn="l" defTabSz="457200" rtl="0" eaLnBrk="1" latinLnBrk="0" hangingPunct="1">
              <a:spcBef>
                <a:spcPct val="0"/>
              </a:spcBef>
              <a:buNone/>
              <a:defRPr sz="2400" kern="1200">
                <a:solidFill>
                  <a:schemeClr val="tx2"/>
                </a:solidFill>
                <a:latin typeface="+mj-lt"/>
                <a:ea typeface="+mj-ea"/>
                <a:cs typeface="+mj-cs"/>
              </a:defRPr>
            </a:lvl1pPr>
          </a:lstStyle>
          <a:p>
            <a:pPr marL="285750" indent="-285750">
              <a:lnSpc>
                <a:spcPct val="150000"/>
              </a:lnSpc>
              <a:buFont typeface="Arial" panose="020B0604020202020204" pitchFamily="34" charset="0"/>
              <a:buChar char="•"/>
            </a:pPr>
            <a:r>
              <a:rPr lang="en-IN" sz="1800" b="1" dirty="0">
                <a:ln w="0"/>
                <a:solidFill>
                  <a:srgbClr val="3E3E3F"/>
                </a:solidFill>
              </a:rPr>
              <a:t>Near Real-time Analysis</a:t>
            </a:r>
          </a:p>
          <a:p>
            <a:pPr marL="285750" indent="-285750">
              <a:lnSpc>
                <a:spcPct val="150000"/>
              </a:lnSpc>
              <a:buFont typeface="Arial" panose="020B0604020202020204" pitchFamily="34" charset="0"/>
              <a:buChar char="•"/>
            </a:pPr>
            <a:r>
              <a:rPr lang="en-IN" sz="1800" b="1" dirty="0">
                <a:ln w="0"/>
                <a:solidFill>
                  <a:srgbClr val="3E3E3F"/>
                </a:solidFill>
              </a:rPr>
              <a:t>Monitoring and Validation</a:t>
            </a:r>
          </a:p>
          <a:p>
            <a:pPr marL="285750" indent="-285750">
              <a:lnSpc>
                <a:spcPct val="150000"/>
              </a:lnSpc>
              <a:buFont typeface="Arial" panose="020B0604020202020204" pitchFamily="34" charset="0"/>
              <a:buChar char="•"/>
            </a:pPr>
            <a:r>
              <a:rPr lang="en-IN" sz="1800" b="1" dirty="0">
                <a:ln w="0"/>
                <a:solidFill>
                  <a:srgbClr val="3E3E3F"/>
                </a:solidFill>
              </a:rPr>
              <a:t>Secure access</a:t>
            </a:r>
          </a:p>
          <a:p>
            <a:pPr marL="285750" indent="-285750">
              <a:lnSpc>
                <a:spcPct val="150000"/>
              </a:lnSpc>
              <a:buFont typeface="Arial" panose="020B0604020202020204" pitchFamily="34" charset="0"/>
              <a:buChar char="•"/>
            </a:pPr>
            <a:r>
              <a:rPr lang="en-IN" sz="1800" b="1" dirty="0">
                <a:ln w="0"/>
                <a:solidFill>
                  <a:srgbClr val="3E3E3F"/>
                </a:solidFill>
              </a:rPr>
              <a:t>File arrival based trigger</a:t>
            </a:r>
          </a:p>
          <a:p>
            <a:pPr marL="285750" indent="-285750">
              <a:lnSpc>
                <a:spcPct val="150000"/>
              </a:lnSpc>
              <a:buFont typeface="Arial" panose="020B0604020202020204" pitchFamily="34" charset="0"/>
              <a:buChar char="•"/>
            </a:pPr>
            <a:r>
              <a:rPr lang="en-IN" sz="1800" b="1" dirty="0">
                <a:ln w="0"/>
                <a:solidFill>
                  <a:srgbClr val="3E3E3F"/>
                </a:solidFill>
              </a:rPr>
              <a:t>E2E TAT of less than 5 mins</a:t>
            </a:r>
          </a:p>
          <a:p>
            <a:pPr marL="285750" indent="-285750">
              <a:lnSpc>
                <a:spcPct val="150000"/>
              </a:lnSpc>
              <a:buFont typeface="Arial" panose="020B0604020202020204" pitchFamily="34" charset="0"/>
              <a:buChar char="•"/>
            </a:pPr>
            <a:r>
              <a:rPr lang="en-IN" sz="1800" b="1" dirty="0">
                <a:ln w="0"/>
                <a:solidFill>
                  <a:srgbClr val="3E3E3F"/>
                </a:solidFill>
              </a:rPr>
              <a:t>Dashboard refresh frequency of 1 min</a:t>
            </a:r>
          </a:p>
          <a:p>
            <a:pPr marL="285750" indent="-285750">
              <a:lnSpc>
                <a:spcPct val="150000"/>
              </a:lnSpc>
              <a:buFont typeface="Arial" panose="020B0604020202020204" pitchFamily="34" charset="0"/>
              <a:buChar char="•"/>
            </a:pPr>
            <a:r>
              <a:rPr lang="en-IN" sz="1800" b="1" dirty="0">
                <a:ln w="0"/>
                <a:solidFill>
                  <a:srgbClr val="3E3E3F"/>
                </a:solidFill>
              </a:rPr>
              <a:t>Cost optimized and efficient</a:t>
            </a:r>
          </a:p>
          <a:p>
            <a:pPr marL="285750" indent="-285750">
              <a:lnSpc>
                <a:spcPct val="150000"/>
              </a:lnSpc>
              <a:buFont typeface="Arial" panose="020B0604020202020204" pitchFamily="34" charset="0"/>
              <a:buChar char="•"/>
            </a:pPr>
            <a:r>
              <a:rPr lang="en-IN" sz="1800" b="1" dirty="0">
                <a:ln w="0"/>
                <a:solidFill>
                  <a:srgbClr val="3E3E3F"/>
                </a:solidFill>
              </a:rPr>
              <a:t>Usage of Delta Live Tables</a:t>
            </a:r>
          </a:p>
          <a:p>
            <a:pPr marL="285750" indent="-285750">
              <a:lnSpc>
                <a:spcPct val="150000"/>
              </a:lnSpc>
              <a:buFont typeface="Arial" panose="020B0604020202020204" pitchFamily="34" charset="0"/>
              <a:buChar char="•"/>
            </a:pPr>
            <a:endParaRPr lang="en-IN" sz="2000" b="1" dirty="0">
              <a:ln w="0"/>
              <a:solidFill>
                <a:srgbClr val="FE5000"/>
              </a:solidFill>
            </a:endParaRPr>
          </a:p>
        </p:txBody>
      </p:sp>
      <p:pic>
        <p:nvPicPr>
          <p:cNvPr id="10" name="Picture 9">
            <a:extLst>
              <a:ext uri="{FF2B5EF4-FFF2-40B4-BE49-F238E27FC236}">
                <a16:creationId xmlns:a16="http://schemas.microsoft.com/office/drawing/2014/main" id="{39B2AF69-24DF-D52F-2A88-7E16E282C77C}"/>
              </a:ext>
            </a:extLst>
          </p:cNvPr>
          <p:cNvPicPr>
            <a:picLocks noChangeAspect="1"/>
          </p:cNvPicPr>
          <p:nvPr/>
        </p:nvPicPr>
        <p:blipFill>
          <a:blip r:embed="rId2"/>
          <a:stretch>
            <a:fillRect/>
          </a:stretch>
        </p:blipFill>
        <p:spPr>
          <a:xfrm>
            <a:off x="5162700" y="1193182"/>
            <a:ext cx="1485600" cy="1271460"/>
          </a:xfrm>
          <a:prstGeom prst="rect">
            <a:avLst/>
          </a:prstGeom>
        </p:spPr>
      </p:pic>
      <p:pic>
        <p:nvPicPr>
          <p:cNvPr id="12" name="Picture 11">
            <a:extLst>
              <a:ext uri="{FF2B5EF4-FFF2-40B4-BE49-F238E27FC236}">
                <a16:creationId xmlns:a16="http://schemas.microsoft.com/office/drawing/2014/main" id="{7D866CCC-EA67-88D2-2C1A-F3F0A7C5ABA0}"/>
              </a:ext>
            </a:extLst>
          </p:cNvPr>
          <p:cNvPicPr>
            <a:picLocks noChangeAspect="1"/>
          </p:cNvPicPr>
          <p:nvPr/>
        </p:nvPicPr>
        <p:blipFill>
          <a:blip r:embed="rId3"/>
          <a:stretch>
            <a:fillRect/>
          </a:stretch>
        </p:blipFill>
        <p:spPr>
          <a:xfrm>
            <a:off x="6867846" y="2666663"/>
            <a:ext cx="962082" cy="1154085"/>
          </a:xfrm>
          <a:prstGeom prst="rect">
            <a:avLst/>
          </a:prstGeom>
        </p:spPr>
      </p:pic>
      <p:pic>
        <p:nvPicPr>
          <p:cNvPr id="14" name="Picture 13">
            <a:extLst>
              <a:ext uri="{FF2B5EF4-FFF2-40B4-BE49-F238E27FC236}">
                <a16:creationId xmlns:a16="http://schemas.microsoft.com/office/drawing/2014/main" id="{D7A5F113-EB62-CB13-067C-99E510DD26C3}"/>
              </a:ext>
            </a:extLst>
          </p:cNvPr>
          <p:cNvPicPr>
            <a:picLocks noChangeAspect="1"/>
          </p:cNvPicPr>
          <p:nvPr/>
        </p:nvPicPr>
        <p:blipFill>
          <a:blip r:embed="rId4"/>
          <a:stretch>
            <a:fillRect/>
          </a:stretch>
        </p:blipFill>
        <p:spPr>
          <a:xfrm>
            <a:off x="8181817" y="558758"/>
            <a:ext cx="2519741" cy="2378033"/>
          </a:xfrm>
          <a:prstGeom prst="rect">
            <a:avLst/>
          </a:prstGeom>
        </p:spPr>
      </p:pic>
      <p:pic>
        <p:nvPicPr>
          <p:cNvPr id="16" name="Picture 15">
            <a:extLst>
              <a:ext uri="{FF2B5EF4-FFF2-40B4-BE49-F238E27FC236}">
                <a16:creationId xmlns:a16="http://schemas.microsoft.com/office/drawing/2014/main" id="{ED7BFEED-85BA-6000-C642-615BD43CC9E6}"/>
              </a:ext>
            </a:extLst>
          </p:cNvPr>
          <p:cNvPicPr>
            <a:picLocks noChangeAspect="1"/>
          </p:cNvPicPr>
          <p:nvPr/>
        </p:nvPicPr>
        <p:blipFill>
          <a:blip r:embed="rId5"/>
          <a:stretch>
            <a:fillRect/>
          </a:stretch>
        </p:blipFill>
        <p:spPr>
          <a:xfrm>
            <a:off x="8108489" y="3921210"/>
            <a:ext cx="2157916" cy="2053970"/>
          </a:xfrm>
          <a:prstGeom prst="rect">
            <a:avLst/>
          </a:prstGeom>
        </p:spPr>
      </p:pic>
    </p:spTree>
    <p:extLst>
      <p:ext uri="{BB962C8B-B14F-4D97-AF65-F5344CB8AC3E}">
        <p14:creationId xmlns:p14="http://schemas.microsoft.com/office/powerpoint/2010/main" val="8946504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E1CD59-B39A-354D-7FDD-3A89E9B4952A}"/>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29E9ADF-ADFD-F17D-CF98-D5C5685DCEDA}"/>
              </a:ext>
            </a:extLst>
          </p:cNvPr>
          <p:cNvSpPr>
            <a:spLocks noGrp="1"/>
          </p:cNvSpPr>
          <p:nvPr>
            <p:ph type="sldNum" sz="quarter" idx="4"/>
          </p:nvPr>
        </p:nvSpPr>
        <p:spPr/>
        <p:txBody>
          <a:bodyPr/>
          <a:lstStyle/>
          <a:p>
            <a:fld id="{FAF63893-4B0C-4F88-9650-53ECAF8C5052}" type="slidenum">
              <a:rPr lang="en-IN" smtClean="0"/>
              <a:pPr/>
              <a:t>14</a:t>
            </a:fld>
            <a:endParaRPr lang="en-IN" dirty="0"/>
          </a:p>
        </p:txBody>
      </p:sp>
      <p:sp>
        <p:nvSpPr>
          <p:cNvPr id="3" name="Title 2">
            <a:extLst>
              <a:ext uri="{FF2B5EF4-FFF2-40B4-BE49-F238E27FC236}">
                <a16:creationId xmlns:a16="http://schemas.microsoft.com/office/drawing/2014/main" id="{E0756E6F-4FF2-D4A1-A7BA-EB60B5622E27}"/>
              </a:ext>
            </a:extLst>
          </p:cNvPr>
          <p:cNvSpPr>
            <a:spLocks noGrp="1"/>
          </p:cNvSpPr>
          <p:nvPr>
            <p:ph type="title"/>
          </p:nvPr>
        </p:nvSpPr>
        <p:spPr>
          <a:xfrm>
            <a:off x="316392" y="266371"/>
            <a:ext cx="10972800" cy="584775"/>
          </a:xfrm>
        </p:spPr>
        <p:txBody>
          <a:bodyPr/>
          <a:lstStyle/>
          <a:p>
            <a:r>
              <a:rPr lang="en-IN" dirty="0"/>
              <a:t>Challenges and workarounds</a:t>
            </a:r>
          </a:p>
        </p:txBody>
      </p:sp>
      <p:sp>
        <p:nvSpPr>
          <p:cNvPr id="4" name="Title 1">
            <a:extLst>
              <a:ext uri="{FF2B5EF4-FFF2-40B4-BE49-F238E27FC236}">
                <a16:creationId xmlns:a16="http://schemas.microsoft.com/office/drawing/2014/main" id="{BA37E1C3-72B3-CC3D-50FC-F53C7E3B1620}"/>
              </a:ext>
            </a:extLst>
          </p:cNvPr>
          <p:cNvSpPr txBox="1">
            <a:spLocks/>
          </p:cNvSpPr>
          <p:nvPr/>
        </p:nvSpPr>
        <p:spPr>
          <a:xfrm>
            <a:off x="719364" y="1432305"/>
            <a:ext cx="9729561" cy="925894"/>
          </a:xfrm>
          <a:prstGeom prst="rect">
            <a:avLst/>
          </a:prstGeom>
        </p:spPr>
        <p:txBody>
          <a:bodyPr wrap="square">
            <a:spAutoFit/>
          </a:bodyPr>
          <a:lstStyle>
            <a:lvl1pPr algn="l" defTabSz="457200" rtl="0" eaLnBrk="1" latinLnBrk="0" hangingPunct="1">
              <a:spcBef>
                <a:spcPct val="0"/>
              </a:spcBef>
              <a:buNone/>
              <a:defRPr sz="2400" kern="1200">
                <a:solidFill>
                  <a:schemeClr val="tx2"/>
                </a:solidFill>
                <a:latin typeface="+mj-lt"/>
                <a:ea typeface="+mj-ea"/>
                <a:cs typeface="+mj-cs"/>
              </a:defRPr>
            </a:lvl1pPr>
          </a:lstStyle>
          <a:p>
            <a:pPr marL="285750" indent="-285750">
              <a:lnSpc>
                <a:spcPct val="150000"/>
              </a:lnSpc>
              <a:buFont typeface="Arial" panose="020B0604020202020204" pitchFamily="34" charset="0"/>
              <a:buChar char="•"/>
            </a:pPr>
            <a:r>
              <a:rPr lang="en-IN" sz="1800" b="1" dirty="0">
                <a:ln w="0"/>
                <a:solidFill>
                  <a:srgbClr val="3E3E3F"/>
                </a:solidFill>
              </a:rPr>
              <a:t>Couldn’t get global aggregation of median for imputation on streaming table</a:t>
            </a:r>
          </a:p>
          <a:p>
            <a:pPr>
              <a:lnSpc>
                <a:spcPct val="150000"/>
              </a:lnSpc>
            </a:pPr>
            <a:r>
              <a:rPr lang="en-IN" sz="2000" b="1" dirty="0">
                <a:ln w="0"/>
                <a:solidFill>
                  <a:srgbClr val="FE5000"/>
                </a:solidFill>
              </a:rPr>
              <a:t>	Use window or a materialized table for aggregation</a:t>
            </a:r>
          </a:p>
        </p:txBody>
      </p:sp>
      <p:sp>
        <p:nvSpPr>
          <p:cNvPr id="5" name="Title 1">
            <a:extLst>
              <a:ext uri="{FF2B5EF4-FFF2-40B4-BE49-F238E27FC236}">
                <a16:creationId xmlns:a16="http://schemas.microsoft.com/office/drawing/2014/main" id="{643A80AF-4D66-8630-47F5-474E4DBCFB76}"/>
              </a:ext>
            </a:extLst>
          </p:cNvPr>
          <p:cNvSpPr txBox="1">
            <a:spLocks/>
          </p:cNvSpPr>
          <p:nvPr/>
        </p:nvSpPr>
        <p:spPr>
          <a:xfrm>
            <a:off x="719364" y="2858427"/>
            <a:ext cx="9729561" cy="925894"/>
          </a:xfrm>
          <a:prstGeom prst="rect">
            <a:avLst/>
          </a:prstGeom>
        </p:spPr>
        <p:txBody>
          <a:bodyPr wrap="square">
            <a:spAutoFit/>
          </a:bodyPr>
          <a:lstStyle>
            <a:lvl1pPr algn="l" defTabSz="457200" rtl="0" eaLnBrk="1" latinLnBrk="0" hangingPunct="1">
              <a:spcBef>
                <a:spcPct val="0"/>
              </a:spcBef>
              <a:buNone/>
              <a:defRPr sz="2400" kern="1200">
                <a:solidFill>
                  <a:schemeClr val="tx2"/>
                </a:solidFill>
                <a:latin typeface="+mj-lt"/>
                <a:ea typeface="+mj-ea"/>
                <a:cs typeface="+mj-cs"/>
              </a:defRPr>
            </a:lvl1pPr>
          </a:lstStyle>
          <a:p>
            <a:pPr marL="285750" indent="-285750">
              <a:lnSpc>
                <a:spcPct val="150000"/>
              </a:lnSpc>
              <a:buFont typeface="Arial" panose="020B0604020202020204" pitchFamily="34" charset="0"/>
              <a:buChar char="•"/>
            </a:pPr>
            <a:r>
              <a:rPr lang="en-IN" sz="1800" b="1" dirty="0">
                <a:ln w="0"/>
                <a:solidFill>
                  <a:srgbClr val="3E3E3F"/>
                </a:solidFill>
              </a:rPr>
              <a:t>The workspace in vendor account gets cleared often</a:t>
            </a:r>
          </a:p>
          <a:p>
            <a:pPr>
              <a:lnSpc>
                <a:spcPct val="150000"/>
              </a:lnSpc>
            </a:pPr>
            <a:r>
              <a:rPr lang="en-IN" sz="2000" b="1" dirty="0">
                <a:ln w="0"/>
                <a:solidFill>
                  <a:srgbClr val="FE5000"/>
                </a:solidFill>
              </a:rPr>
              <a:t>	Need to have conventions and ready to deploy project</a:t>
            </a:r>
          </a:p>
        </p:txBody>
      </p:sp>
    </p:spTree>
    <p:extLst>
      <p:ext uri="{BB962C8B-B14F-4D97-AF65-F5344CB8AC3E}">
        <p14:creationId xmlns:p14="http://schemas.microsoft.com/office/powerpoint/2010/main" val="4974501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87ADD7-2E32-F84B-6CF6-3253C0DDC122}"/>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CB04CE4-DCC3-4D05-B535-39BCBB947625}"/>
              </a:ext>
            </a:extLst>
          </p:cNvPr>
          <p:cNvSpPr>
            <a:spLocks noGrp="1"/>
          </p:cNvSpPr>
          <p:nvPr>
            <p:ph type="sldNum" sz="quarter" idx="4"/>
          </p:nvPr>
        </p:nvSpPr>
        <p:spPr/>
        <p:txBody>
          <a:bodyPr/>
          <a:lstStyle/>
          <a:p>
            <a:fld id="{FAF63893-4B0C-4F88-9650-53ECAF8C5052}" type="slidenum">
              <a:rPr lang="en-IN" smtClean="0"/>
              <a:pPr/>
              <a:t>15</a:t>
            </a:fld>
            <a:endParaRPr lang="en-IN" dirty="0"/>
          </a:p>
        </p:txBody>
      </p:sp>
      <p:sp>
        <p:nvSpPr>
          <p:cNvPr id="3" name="Title 2">
            <a:extLst>
              <a:ext uri="{FF2B5EF4-FFF2-40B4-BE49-F238E27FC236}">
                <a16:creationId xmlns:a16="http://schemas.microsoft.com/office/drawing/2014/main" id="{CF52DF9F-3C98-9913-F513-F276DBF13470}"/>
              </a:ext>
            </a:extLst>
          </p:cNvPr>
          <p:cNvSpPr>
            <a:spLocks noGrp="1"/>
          </p:cNvSpPr>
          <p:nvPr>
            <p:ph type="title"/>
          </p:nvPr>
        </p:nvSpPr>
        <p:spPr>
          <a:xfrm>
            <a:off x="316392" y="266371"/>
            <a:ext cx="10972800" cy="584775"/>
          </a:xfrm>
        </p:spPr>
        <p:txBody>
          <a:bodyPr/>
          <a:lstStyle/>
          <a:p>
            <a:r>
              <a:rPr lang="en-IN" dirty="0"/>
              <a:t>Future Scope</a:t>
            </a:r>
          </a:p>
        </p:txBody>
      </p:sp>
      <p:pic>
        <p:nvPicPr>
          <p:cNvPr id="1026" name="Picture 2" descr="You Guys are Getting Paid Meme Generator - Imgflip">
            <a:extLst>
              <a:ext uri="{FF2B5EF4-FFF2-40B4-BE49-F238E27FC236}">
                <a16:creationId xmlns:a16="http://schemas.microsoft.com/office/drawing/2014/main" id="{8D86E3D4-A4B3-6F9A-8823-93E2964AFD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7902" y="1590801"/>
            <a:ext cx="5544066" cy="381687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373B467F-1AFA-020B-D178-3BB23BD831EB}"/>
              </a:ext>
            </a:extLst>
          </p:cNvPr>
          <p:cNvSpPr txBox="1"/>
          <p:nvPr/>
        </p:nvSpPr>
        <p:spPr>
          <a:xfrm>
            <a:off x="6897362" y="2143692"/>
            <a:ext cx="4140877" cy="1569660"/>
          </a:xfrm>
          <a:prstGeom prst="rect">
            <a:avLst/>
          </a:prstGeom>
          <a:noFill/>
        </p:spPr>
        <p:txBody>
          <a:bodyPr wrap="none" rtlCol="0">
            <a:spAutoFit/>
          </a:bodyPr>
          <a:lstStyle/>
          <a:p>
            <a:r>
              <a:rPr lang="en-IN" sz="3200" dirty="0"/>
              <a:t>Assure Container??</a:t>
            </a:r>
          </a:p>
          <a:p>
            <a:endParaRPr lang="en-IN" sz="3200" dirty="0"/>
          </a:p>
          <a:p>
            <a:r>
              <a:rPr lang="en-IN" sz="3200" dirty="0"/>
              <a:t>Blab storage??</a:t>
            </a:r>
          </a:p>
        </p:txBody>
      </p:sp>
    </p:spTree>
    <p:extLst>
      <p:ext uri="{BB962C8B-B14F-4D97-AF65-F5344CB8AC3E}">
        <p14:creationId xmlns:p14="http://schemas.microsoft.com/office/powerpoint/2010/main" val="2867189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5AA15C-D9F7-B19F-EC06-F492FA2D69A7}"/>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14F11B8-91BD-12C6-0EBD-A88445BBB206}"/>
              </a:ext>
            </a:extLst>
          </p:cNvPr>
          <p:cNvSpPr>
            <a:spLocks noGrp="1"/>
          </p:cNvSpPr>
          <p:nvPr>
            <p:ph type="sldNum" sz="quarter" idx="4"/>
          </p:nvPr>
        </p:nvSpPr>
        <p:spPr/>
        <p:txBody>
          <a:bodyPr/>
          <a:lstStyle/>
          <a:p>
            <a:fld id="{FAF63893-4B0C-4F88-9650-53ECAF8C5052}" type="slidenum">
              <a:rPr lang="en-IN" smtClean="0"/>
              <a:pPr/>
              <a:t>16</a:t>
            </a:fld>
            <a:endParaRPr lang="en-IN" dirty="0"/>
          </a:p>
        </p:txBody>
      </p:sp>
      <p:sp>
        <p:nvSpPr>
          <p:cNvPr id="3" name="Title 2">
            <a:extLst>
              <a:ext uri="{FF2B5EF4-FFF2-40B4-BE49-F238E27FC236}">
                <a16:creationId xmlns:a16="http://schemas.microsoft.com/office/drawing/2014/main" id="{3E8C204F-492D-B30A-9447-C6AAB6EA6B60}"/>
              </a:ext>
            </a:extLst>
          </p:cNvPr>
          <p:cNvSpPr>
            <a:spLocks noGrp="1"/>
          </p:cNvSpPr>
          <p:nvPr>
            <p:ph type="title"/>
          </p:nvPr>
        </p:nvSpPr>
        <p:spPr>
          <a:xfrm>
            <a:off x="316392" y="266371"/>
            <a:ext cx="10972800" cy="584775"/>
          </a:xfrm>
        </p:spPr>
        <p:txBody>
          <a:bodyPr/>
          <a:lstStyle/>
          <a:p>
            <a:r>
              <a:rPr lang="en-IN" dirty="0"/>
              <a:t>Future Scope</a:t>
            </a:r>
          </a:p>
        </p:txBody>
      </p:sp>
      <p:sp>
        <p:nvSpPr>
          <p:cNvPr id="4" name="Title 1">
            <a:extLst>
              <a:ext uri="{FF2B5EF4-FFF2-40B4-BE49-F238E27FC236}">
                <a16:creationId xmlns:a16="http://schemas.microsoft.com/office/drawing/2014/main" id="{B1E11D0E-D285-DD86-C248-0E6440288A3B}"/>
              </a:ext>
            </a:extLst>
          </p:cNvPr>
          <p:cNvSpPr txBox="1">
            <a:spLocks/>
          </p:cNvSpPr>
          <p:nvPr/>
        </p:nvSpPr>
        <p:spPr>
          <a:xfrm>
            <a:off x="719364" y="1432305"/>
            <a:ext cx="9729561" cy="925894"/>
          </a:xfrm>
          <a:prstGeom prst="rect">
            <a:avLst/>
          </a:prstGeom>
        </p:spPr>
        <p:txBody>
          <a:bodyPr wrap="square">
            <a:spAutoFit/>
          </a:bodyPr>
          <a:lstStyle>
            <a:lvl1pPr algn="l" defTabSz="457200" rtl="0" eaLnBrk="1" latinLnBrk="0" hangingPunct="1">
              <a:spcBef>
                <a:spcPct val="0"/>
              </a:spcBef>
              <a:buNone/>
              <a:defRPr sz="2400" kern="1200">
                <a:solidFill>
                  <a:schemeClr val="tx2"/>
                </a:solidFill>
                <a:latin typeface="+mj-lt"/>
                <a:ea typeface="+mj-ea"/>
                <a:cs typeface="+mj-cs"/>
              </a:defRPr>
            </a:lvl1pPr>
          </a:lstStyle>
          <a:p>
            <a:pPr marL="285750" indent="-285750">
              <a:lnSpc>
                <a:spcPct val="150000"/>
              </a:lnSpc>
              <a:buFont typeface="Arial" panose="020B0604020202020204" pitchFamily="34" charset="0"/>
              <a:buChar char="•"/>
            </a:pPr>
            <a:r>
              <a:rPr lang="en-IN" sz="1800" b="1" dirty="0">
                <a:ln w="0"/>
                <a:solidFill>
                  <a:srgbClr val="3E3E3F"/>
                </a:solidFill>
              </a:rPr>
              <a:t>Abstraction Layer</a:t>
            </a:r>
          </a:p>
          <a:p>
            <a:pPr>
              <a:lnSpc>
                <a:spcPct val="150000"/>
              </a:lnSpc>
            </a:pPr>
            <a:r>
              <a:rPr lang="en-IN" sz="2000" b="1" dirty="0">
                <a:ln w="0"/>
                <a:solidFill>
                  <a:srgbClr val="FE5000"/>
                </a:solidFill>
              </a:rPr>
              <a:t>	Provide simpler upload option to the user (Google Drive)</a:t>
            </a:r>
          </a:p>
        </p:txBody>
      </p:sp>
      <p:sp>
        <p:nvSpPr>
          <p:cNvPr id="5" name="Title 1">
            <a:extLst>
              <a:ext uri="{FF2B5EF4-FFF2-40B4-BE49-F238E27FC236}">
                <a16:creationId xmlns:a16="http://schemas.microsoft.com/office/drawing/2014/main" id="{ED543330-3502-D7D4-CE55-39926733DF4B}"/>
              </a:ext>
            </a:extLst>
          </p:cNvPr>
          <p:cNvSpPr txBox="1">
            <a:spLocks/>
          </p:cNvSpPr>
          <p:nvPr/>
        </p:nvSpPr>
        <p:spPr>
          <a:xfrm>
            <a:off x="719364" y="2858427"/>
            <a:ext cx="9729561" cy="925894"/>
          </a:xfrm>
          <a:prstGeom prst="rect">
            <a:avLst/>
          </a:prstGeom>
        </p:spPr>
        <p:txBody>
          <a:bodyPr wrap="square">
            <a:spAutoFit/>
          </a:bodyPr>
          <a:lstStyle>
            <a:lvl1pPr algn="l" defTabSz="457200" rtl="0" eaLnBrk="1" latinLnBrk="0" hangingPunct="1">
              <a:spcBef>
                <a:spcPct val="0"/>
              </a:spcBef>
              <a:buNone/>
              <a:defRPr sz="2400" kern="1200">
                <a:solidFill>
                  <a:schemeClr val="tx2"/>
                </a:solidFill>
                <a:latin typeface="+mj-lt"/>
                <a:ea typeface="+mj-ea"/>
                <a:cs typeface="+mj-cs"/>
              </a:defRPr>
            </a:lvl1pPr>
          </a:lstStyle>
          <a:p>
            <a:pPr marL="285750" indent="-285750">
              <a:lnSpc>
                <a:spcPct val="150000"/>
              </a:lnSpc>
              <a:buFont typeface="Arial" panose="020B0604020202020204" pitchFamily="34" charset="0"/>
              <a:buChar char="•"/>
            </a:pPr>
            <a:r>
              <a:rPr lang="en-IN" sz="1800" b="1" dirty="0">
                <a:ln w="0"/>
                <a:solidFill>
                  <a:srgbClr val="3E3E3F"/>
                </a:solidFill>
              </a:rPr>
              <a:t>Better risk prediction</a:t>
            </a:r>
          </a:p>
          <a:p>
            <a:pPr>
              <a:lnSpc>
                <a:spcPct val="150000"/>
              </a:lnSpc>
            </a:pPr>
            <a:r>
              <a:rPr lang="en-IN" sz="2000" b="1" dirty="0">
                <a:ln w="0"/>
                <a:solidFill>
                  <a:srgbClr val="FE5000"/>
                </a:solidFill>
              </a:rPr>
              <a:t>	Usage of AI/ML models on the dataset for better predictions</a:t>
            </a:r>
          </a:p>
        </p:txBody>
      </p:sp>
      <p:sp>
        <p:nvSpPr>
          <p:cNvPr id="6" name="Title 1">
            <a:extLst>
              <a:ext uri="{FF2B5EF4-FFF2-40B4-BE49-F238E27FC236}">
                <a16:creationId xmlns:a16="http://schemas.microsoft.com/office/drawing/2014/main" id="{F6458725-A218-B40A-4ABE-0659EA01CEF9}"/>
              </a:ext>
            </a:extLst>
          </p:cNvPr>
          <p:cNvSpPr txBox="1">
            <a:spLocks/>
          </p:cNvSpPr>
          <p:nvPr/>
        </p:nvSpPr>
        <p:spPr>
          <a:xfrm>
            <a:off x="719364" y="4284549"/>
            <a:ext cx="9729561" cy="925894"/>
          </a:xfrm>
          <a:prstGeom prst="rect">
            <a:avLst/>
          </a:prstGeom>
        </p:spPr>
        <p:txBody>
          <a:bodyPr wrap="square">
            <a:spAutoFit/>
          </a:bodyPr>
          <a:lstStyle>
            <a:lvl1pPr algn="l" defTabSz="457200" rtl="0" eaLnBrk="1" latinLnBrk="0" hangingPunct="1">
              <a:spcBef>
                <a:spcPct val="0"/>
              </a:spcBef>
              <a:buNone/>
              <a:defRPr sz="2400" kern="1200">
                <a:solidFill>
                  <a:schemeClr val="tx2"/>
                </a:solidFill>
                <a:latin typeface="+mj-lt"/>
                <a:ea typeface="+mj-ea"/>
                <a:cs typeface="+mj-cs"/>
              </a:defRPr>
            </a:lvl1pPr>
          </a:lstStyle>
          <a:p>
            <a:pPr marL="285750" indent="-285750">
              <a:lnSpc>
                <a:spcPct val="150000"/>
              </a:lnSpc>
              <a:buFont typeface="Arial" panose="020B0604020202020204" pitchFamily="34" charset="0"/>
              <a:buChar char="•"/>
            </a:pPr>
            <a:r>
              <a:rPr lang="en-IN" sz="1800" b="1" dirty="0">
                <a:ln w="0"/>
                <a:solidFill>
                  <a:srgbClr val="3E3E3F"/>
                </a:solidFill>
              </a:rPr>
              <a:t>Real time streaming</a:t>
            </a:r>
          </a:p>
          <a:p>
            <a:pPr>
              <a:lnSpc>
                <a:spcPct val="150000"/>
              </a:lnSpc>
            </a:pPr>
            <a:r>
              <a:rPr lang="en-IN" sz="2000" b="1" dirty="0">
                <a:ln w="0"/>
                <a:solidFill>
                  <a:srgbClr val="FE5000"/>
                </a:solidFill>
              </a:rPr>
              <a:t>	Extend Autoloader with streaming to handle IOT/medical devices</a:t>
            </a:r>
          </a:p>
        </p:txBody>
      </p:sp>
    </p:spTree>
    <p:extLst>
      <p:ext uri="{BB962C8B-B14F-4D97-AF65-F5344CB8AC3E}">
        <p14:creationId xmlns:p14="http://schemas.microsoft.com/office/powerpoint/2010/main" val="40138728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23286D7-ACE7-D97E-D6A6-72445F81E46A}"/>
              </a:ext>
            </a:extLst>
          </p:cNvPr>
          <p:cNvPicPr>
            <a:picLocks noChangeAspect="1"/>
          </p:cNvPicPr>
          <p:nvPr/>
        </p:nvPicPr>
        <p:blipFill>
          <a:blip r:embed="rId3"/>
          <a:stretch>
            <a:fillRect/>
          </a:stretch>
        </p:blipFill>
        <p:spPr>
          <a:xfrm>
            <a:off x="5498361" y="1364268"/>
            <a:ext cx="1441390" cy="943737"/>
          </a:xfrm>
          <a:prstGeom prst="rect">
            <a:avLst/>
          </a:prstGeom>
        </p:spPr>
      </p:pic>
    </p:spTree>
    <p:extLst>
      <p:ext uri="{BB962C8B-B14F-4D97-AF65-F5344CB8AC3E}">
        <p14:creationId xmlns:p14="http://schemas.microsoft.com/office/powerpoint/2010/main" val="31658050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EF3083C-C173-996E-D27A-0517D1468520}"/>
              </a:ext>
            </a:extLst>
          </p:cNvPr>
          <p:cNvSpPr>
            <a:spLocks noGrp="1"/>
          </p:cNvSpPr>
          <p:nvPr>
            <p:ph type="sldNum" sz="quarter" idx="4"/>
          </p:nvPr>
        </p:nvSpPr>
        <p:spPr/>
        <p:txBody>
          <a:bodyPr/>
          <a:lstStyle/>
          <a:p>
            <a:fld id="{FAF63893-4B0C-4F88-9650-53ECAF8C5052}" type="slidenum">
              <a:rPr lang="en-IN" smtClean="0"/>
              <a:pPr/>
              <a:t>2</a:t>
            </a:fld>
            <a:endParaRPr lang="en-IN" dirty="0"/>
          </a:p>
        </p:txBody>
      </p:sp>
      <p:pic>
        <p:nvPicPr>
          <p:cNvPr id="5" name="Picture 4">
            <a:extLst>
              <a:ext uri="{FF2B5EF4-FFF2-40B4-BE49-F238E27FC236}">
                <a16:creationId xmlns:a16="http://schemas.microsoft.com/office/drawing/2014/main" id="{BADDB3EF-9443-54A4-E7D0-4BFD93FD0F31}"/>
              </a:ext>
            </a:extLst>
          </p:cNvPr>
          <p:cNvPicPr>
            <a:picLocks noChangeAspect="1"/>
          </p:cNvPicPr>
          <p:nvPr/>
        </p:nvPicPr>
        <p:blipFill>
          <a:blip r:embed="rId2"/>
          <a:stretch>
            <a:fillRect/>
          </a:stretch>
        </p:blipFill>
        <p:spPr>
          <a:xfrm>
            <a:off x="0" y="540765"/>
            <a:ext cx="3877216" cy="676369"/>
          </a:xfrm>
          <a:prstGeom prst="rect">
            <a:avLst/>
          </a:prstGeom>
        </p:spPr>
      </p:pic>
      <p:sp>
        <p:nvSpPr>
          <p:cNvPr id="6" name="TextBox 5">
            <a:extLst>
              <a:ext uri="{FF2B5EF4-FFF2-40B4-BE49-F238E27FC236}">
                <a16:creationId xmlns:a16="http://schemas.microsoft.com/office/drawing/2014/main" id="{87C70A3F-C10F-FE5B-FBF6-3E311A724490}"/>
              </a:ext>
            </a:extLst>
          </p:cNvPr>
          <p:cNvSpPr txBox="1"/>
          <p:nvPr/>
        </p:nvSpPr>
        <p:spPr>
          <a:xfrm>
            <a:off x="636096" y="632727"/>
            <a:ext cx="2457724" cy="492443"/>
          </a:xfrm>
          <a:prstGeom prst="rect">
            <a:avLst/>
          </a:prstGeom>
          <a:noFill/>
        </p:spPr>
        <p:txBody>
          <a:bodyPr wrap="none" rtlCol="0">
            <a:spAutoFit/>
          </a:bodyPr>
          <a:lstStyle/>
          <a:p>
            <a:r>
              <a:rPr lang="en-US" sz="2600" dirty="0">
                <a:solidFill>
                  <a:schemeClr val="bg1"/>
                </a:solidFill>
                <a:latin typeface="+mj-lt"/>
              </a:rPr>
              <a:t>THE PROBLEM</a:t>
            </a:r>
            <a:endParaRPr lang="en-IN" sz="2600" dirty="0">
              <a:solidFill>
                <a:schemeClr val="bg1"/>
              </a:solidFill>
              <a:latin typeface="+mj-lt"/>
            </a:endParaRPr>
          </a:p>
        </p:txBody>
      </p:sp>
      <p:sp>
        <p:nvSpPr>
          <p:cNvPr id="7" name="Title 1">
            <a:extLst>
              <a:ext uri="{FF2B5EF4-FFF2-40B4-BE49-F238E27FC236}">
                <a16:creationId xmlns:a16="http://schemas.microsoft.com/office/drawing/2014/main" id="{C5401165-B7AC-AC05-1D36-1A021F70EDD0}"/>
              </a:ext>
            </a:extLst>
          </p:cNvPr>
          <p:cNvSpPr txBox="1">
            <a:spLocks/>
          </p:cNvSpPr>
          <p:nvPr/>
        </p:nvSpPr>
        <p:spPr>
          <a:xfrm>
            <a:off x="937774" y="1795643"/>
            <a:ext cx="9729561" cy="884088"/>
          </a:xfrm>
          <a:prstGeom prst="rect">
            <a:avLst/>
          </a:prstGeom>
        </p:spPr>
        <p:txBody>
          <a:bodyPr wrap="square">
            <a:spAutoFit/>
          </a:bodyPr>
          <a:lstStyle>
            <a:lvl1pPr algn="l" defTabSz="457200" rtl="0" eaLnBrk="1" latinLnBrk="0" hangingPunct="1">
              <a:spcBef>
                <a:spcPct val="0"/>
              </a:spcBef>
              <a:buNone/>
              <a:defRPr sz="2400" kern="1200">
                <a:solidFill>
                  <a:schemeClr val="tx2"/>
                </a:solidFill>
                <a:latin typeface="+mj-lt"/>
                <a:ea typeface="+mj-ea"/>
                <a:cs typeface="+mj-cs"/>
              </a:defRPr>
            </a:lvl1pPr>
          </a:lstStyle>
          <a:p>
            <a:pPr marL="285750" indent="-285750">
              <a:lnSpc>
                <a:spcPct val="150000"/>
              </a:lnSpc>
              <a:buFont typeface="Arial" panose="020B0604020202020204" pitchFamily="34" charset="0"/>
              <a:buChar char="•"/>
            </a:pPr>
            <a:r>
              <a:rPr lang="en-IN" sz="1800" dirty="0"/>
              <a:t>A healthcare provider needs to manage and </a:t>
            </a:r>
            <a:r>
              <a:rPr lang="en-IN" sz="1800" dirty="0" err="1">
                <a:solidFill>
                  <a:srgbClr val="FE5000"/>
                </a:solidFill>
              </a:rPr>
              <a:t>analyze</a:t>
            </a:r>
            <a:r>
              <a:rPr lang="en-IN" sz="1800" dirty="0">
                <a:solidFill>
                  <a:srgbClr val="FE5000"/>
                </a:solidFill>
              </a:rPr>
              <a:t> patient data </a:t>
            </a:r>
            <a:r>
              <a:rPr lang="en-IN" sz="1800" dirty="0"/>
              <a:t>effectively to enhance their diagnostic and treatment capabilities</a:t>
            </a:r>
            <a:endParaRPr lang="en-IN" sz="1800" b="1" dirty="0">
              <a:ln w="0"/>
              <a:solidFill>
                <a:srgbClr val="3E3E3F"/>
              </a:solidFill>
            </a:endParaRPr>
          </a:p>
        </p:txBody>
      </p:sp>
      <p:sp>
        <p:nvSpPr>
          <p:cNvPr id="8" name="Title 1">
            <a:extLst>
              <a:ext uri="{FF2B5EF4-FFF2-40B4-BE49-F238E27FC236}">
                <a16:creationId xmlns:a16="http://schemas.microsoft.com/office/drawing/2014/main" id="{15BD885A-2067-9F75-497D-643858A70799}"/>
              </a:ext>
            </a:extLst>
          </p:cNvPr>
          <p:cNvSpPr txBox="1">
            <a:spLocks/>
          </p:cNvSpPr>
          <p:nvPr/>
        </p:nvSpPr>
        <p:spPr>
          <a:xfrm>
            <a:off x="937772" y="2933185"/>
            <a:ext cx="9729561" cy="884088"/>
          </a:xfrm>
          <a:prstGeom prst="rect">
            <a:avLst/>
          </a:prstGeom>
        </p:spPr>
        <p:txBody>
          <a:bodyPr wrap="square">
            <a:spAutoFit/>
          </a:bodyPr>
          <a:lstStyle>
            <a:lvl1pPr algn="l" defTabSz="457200" rtl="0" eaLnBrk="1" latinLnBrk="0" hangingPunct="1">
              <a:spcBef>
                <a:spcPct val="0"/>
              </a:spcBef>
              <a:buNone/>
              <a:defRPr sz="2400" kern="1200">
                <a:solidFill>
                  <a:schemeClr val="tx2"/>
                </a:solidFill>
                <a:latin typeface="+mj-lt"/>
                <a:ea typeface="+mj-ea"/>
                <a:cs typeface="+mj-cs"/>
              </a:defRPr>
            </a:lvl1pPr>
          </a:lstStyle>
          <a:p>
            <a:pPr marL="285750" indent="-285750">
              <a:lnSpc>
                <a:spcPct val="150000"/>
              </a:lnSpc>
              <a:buFont typeface="Arial" panose="020B0604020202020204" pitchFamily="34" charset="0"/>
              <a:buChar char="•"/>
            </a:pPr>
            <a:r>
              <a:rPr lang="en-US" sz="1800" dirty="0"/>
              <a:t>The diabetes dataset contains critical information such as glucose levels, BMI, age, and more, which can be used to monitor patient health</a:t>
            </a:r>
            <a:endParaRPr lang="en-IN" sz="1800" b="1" dirty="0">
              <a:ln w="0"/>
              <a:solidFill>
                <a:srgbClr val="3E3E3F"/>
              </a:solidFill>
            </a:endParaRPr>
          </a:p>
        </p:txBody>
      </p:sp>
      <p:sp>
        <p:nvSpPr>
          <p:cNvPr id="9" name="Title 1">
            <a:extLst>
              <a:ext uri="{FF2B5EF4-FFF2-40B4-BE49-F238E27FC236}">
                <a16:creationId xmlns:a16="http://schemas.microsoft.com/office/drawing/2014/main" id="{29F644AA-5AB2-D215-44B5-7B1332F37537}"/>
              </a:ext>
            </a:extLst>
          </p:cNvPr>
          <p:cNvSpPr txBox="1">
            <a:spLocks/>
          </p:cNvSpPr>
          <p:nvPr/>
        </p:nvSpPr>
        <p:spPr>
          <a:xfrm>
            <a:off x="937773" y="4122015"/>
            <a:ext cx="9729561" cy="1299587"/>
          </a:xfrm>
          <a:prstGeom prst="rect">
            <a:avLst/>
          </a:prstGeom>
        </p:spPr>
        <p:txBody>
          <a:bodyPr wrap="square">
            <a:spAutoFit/>
          </a:bodyPr>
          <a:lstStyle>
            <a:lvl1pPr algn="l" defTabSz="457200" rtl="0" eaLnBrk="1" latinLnBrk="0" hangingPunct="1">
              <a:spcBef>
                <a:spcPct val="0"/>
              </a:spcBef>
              <a:buNone/>
              <a:defRPr sz="2400" kern="1200">
                <a:solidFill>
                  <a:schemeClr val="tx2"/>
                </a:solidFill>
                <a:latin typeface="+mj-lt"/>
                <a:ea typeface="+mj-ea"/>
                <a:cs typeface="+mj-cs"/>
              </a:defRPr>
            </a:lvl1pPr>
          </a:lstStyle>
          <a:p>
            <a:pPr marL="285750" indent="-285750">
              <a:lnSpc>
                <a:spcPct val="150000"/>
              </a:lnSpc>
              <a:buFont typeface="Arial" panose="020B0604020202020204" pitchFamily="34" charset="0"/>
              <a:buChar char="•"/>
            </a:pPr>
            <a:r>
              <a:rPr lang="en-US" sz="1800" dirty="0"/>
              <a:t>This project aims to build an ETL (Extract, Transform, Load) pipeline using Azure Databricks to streamline the data processing workflow and derive actionable insights from the diabetes dataset</a:t>
            </a:r>
            <a:endParaRPr lang="en-IN" sz="1800" b="1" dirty="0">
              <a:ln w="0"/>
              <a:solidFill>
                <a:srgbClr val="3E3E3F"/>
              </a:solidFill>
            </a:endParaRPr>
          </a:p>
        </p:txBody>
      </p:sp>
    </p:spTree>
    <p:extLst>
      <p:ext uri="{BB962C8B-B14F-4D97-AF65-F5344CB8AC3E}">
        <p14:creationId xmlns:p14="http://schemas.microsoft.com/office/powerpoint/2010/main" val="428176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1D3CF7-1BE6-0167-0B4A-09C9A6469968}"/>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34FCB3C-577F-3FF7-7940-11773D982883}"/>
              </a:ext>
            </a:extLst>
          </p:cNvPr>
          <p:cNvSpPr>
            <a:spLocks noGrp="1"/>
          </p:cNvSpPr>
          <p:nvPr>
            <p:ph type="sldNum" sz="quarter" idx="4"/>
          </p:nvPr>
        </p:nvSpPr>
        <p:spPr/>
        <p:txBody>
          <a:bodyPr/>
          <a:lstStyle/>
          <a:p>
            <a:fld id="{FAF63893-4B0C-4F88-9650-53ECAF8C5052}" type="slidenum">
              <a:rPr lang="en-IN" smtClean="0"/>
              <a:pPr/>
              <a:t>3</a:t>
            </a:fld>
            <a:endParaRPr lang="en-IN" dirty="0"/>
          </a:p>
        </p:txBody>
      </p:sp>
      <p:sp>
        <p:nvSpPr>
          <p:cNvPr id="3" name="Title 2">
            <a:extLst>
              <a:ext uri="{FF2B5EF4-FFF2-40B4-BE49-F238E27FC236}">
                <a16:creationId xmlns:a16="http://schemas.microsoft.com/office/drawing/2014/main" id="{7CA7C6D9-AD34-D05B-645E-3305D5C6DF7B}"/>
              </a:ext>
            </a:extLst>
          </p:cNvPr>
          <p:cNvSpPr>
            <a:spLocks noGrp="1"/>
          </p:cNvSpPr>
          <p:nvPr>
            <p:ph type="title"/>
          </p:nvPr>
        </p:nvSpPr>
        <p:spPr>
          <a:xfrm>
            <a:off x="316392" y="266371"/>
            <a:ext cx="10972800" cy="584775"/>
          </a:xfrm>
        </p:spPr>
        <p:txBody>
          <a:bodyPr/>
          <a:lstStyle/>
          <a:p>
            <a:r>
              <a:rPr lang="en-IN" dirty="0"/>
              <a:t>Workflow Diagram</a:t>
            </a:r>
          </a:p>
        </p:txBody>
      </p:sp>
      <p:pic>
        <p:nvPicPr>
          <p:cNvPr id="11" name="Picture 10">
            <a:extLst>
              <a:ext uri="{FF2B5EF4-FFF2-40B4-BE49-F238E27FC236}">
                <a16:creationId xmlns:a16="http://schemas.microsoft.com/office/drawing/2014/main" id="{3209F611-D91C-86EE-8AB0-1D788A96428F}"/>
              </a:ext>
            </a:extLst>
          </p:cNvPr>
          <p:cNvPicPr>
            <a:picLocks noChangeAspect="1"/>
          </p:cNvPicPr>
          <p:nvPr/>
        </p:nvPicPr>
        <p:blipFill>
          <a:blip r:embed="rId2"/>
          <a:stretch>
            <a:fillRect/>
          </a:stretch>
        </p:blipFill>
        <p:spPr>
          <a:xfrm>
            <a:off x="1938809" y="851146"/>
            <a:ext cx="8314379" cy="5544617"/>
          </a:xfrm>
          <a:prstGeom prst="rect">
            <a:avLst/>
          </a:prstGeom>
        </p:spPr>
      </p:pic>
    </p:spTree>
    <p:extLst>
      <p:ext uri="{BB962C8B-B14F-4D97-AF65-F5344CB8AC3E}">
        <p14:creationId xmlns:p14="http://schemas.microsoft.com/office/powerpoint/2010/main" val="25898259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DF37D6-5949-9E14-1EAE-4E182AB0D7EF}"/>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1378B8A-071B-E82A-0A9C-C257E6128625}"/>
              </a:ext>
            </a:extLst>
          </p:cNvPr>
          <p:cNvSpPr>
            <a:spLocks noGrp="1"/>
          </p:cNvSpPr>
          <p:nvPr>
            <p:ph type="sldNum" sz="quarter" idx="4"/>
          </p:nvPr>
        </p:nvSpPr>
        <p:spPr/>
        <p:txBody>
          <a:bodyPr/>
          <a:lstStyle/>
          <a:p>
            <a:fld id="{FAF63893-4B0C-4F88-9650-53ECAF8C5052}" type="slidenum">
              <a:rPr lang="en-IN" smtClean="0"/>
              <a:pPr/>
              <a:t>4</a:t>
            </a:fld>
            <a:endParaRPr lang="en-IN" dirty="0"/>
          </a:p>
        </p:txBody>
      </p:sp>
      <p:sp>
        <p:nvSpPr>
          <p:cNvPr id="3" name="Title 2">
            <a:extLst>
              <a:ext uri="{FF2B5EF4-FFF2-40B4-BE49-F238E27FC236}">
                <a16:creationId xmlns:a16="http://schemas.microsoft.com/office/drawing/2014/main" id="{65B3AED3-E5E6-26A2-B181-0D78D2A186CD}"/>
              </a:ext>
            </a:extLst>
          </p:cNvPr>
          <p:cNvSpPr>
            <a:spLocks noGrp="1"/>
          </p:cNvSpPr>
          <p:nvPr>
            <p:ph type="title"/>
          </p:nvPr>
        </p:nvSpPr>
        <p:spPr>
          <a:xfrm>
            <a:off x="316392" y="266371"/>
            <a:ext cx="10972800" cy="584775"/>
          </a:xfrm>
        </p:spPr>
        <p:txBody>
          <a:bodyPr/>
          <a:lstStyle/>
          <a:p>
            <a:r>
              <a:rPr lang="en-IN" dirty="0"/>
              <a:t>Tech Stack</a:t>
            </a:r>
          </a:p>
        </p:txBody>
      </p:sp>
      <p:pic>
        <p:nvPicPr>
          <p:cNvPr id="5" name="Picture 4">
            <a:extLst>
              <a:ext uri="{FF2B5EF4-FFF2-40B4-BE49-F238E27FC236}">
                <a16:creationId xmlns:a16="http://schemas.microsoft.com/office/drawing/2014/main" id="{CDC82121-4A42-59AF-A128-E49FFAE8C97C}"/>
              </a:ext>
            </a:extLst>
          </p:cNvPr>
          <p:cNvPicPr>
            <a:picLocks noChangeAspect="1"/>
          </p:cNvPicPr>
          <p:nvPr/>
        </p:nvPicPr>
        <p:blipFill>
          <a:blip r:embed="rId2"/>
          <a:stretch>
            <a:fillRect/>
          </a:stretch>
        </p:blipFill>
        <p:spPr>
          <a:xfrm>
            <a:off x="3230977" y="1910965"/>
            <a:ext cx="5957674" cy="2626502"/>
          </a:xfrm>
          <a:prstGeom prst="rect">
            <a:avLst/>
          </a:prstGeom>
        </p:spPr>
      </p:pic>
      <p:pic>
        <p:nvPicPr>
          <p:cNvPr id="9" name="Picture 8">
            <a:extLst>
              <a:ext uri="{FF2B5EF4-FFF2-40B4-BE49-F238E27FC236}">
                <a16:creationId xmlns:a16="http://schemas.microsoft.com/office/drawing/2014/main" id="{3499CD52-3635-59D9-58AC-7BFB70E021A4}"/>
              </a:ext>
            </a:extLst>
          </p:cNvPr>
          <p:cNvPicPr>
            <a:picLocks noChangeAspect="1"/>
          </p:cNvPicPr>
          <p:nvPr/>
        </p:nvPicPr>
        <p:blipFill>
          <a:blip r:embed="rId3"/>
          <a:stretch>
            <a:fillRect/>
          </a:stretch>
        </p:blipFill>
        <p:spPr>
          <a:xfrm>
            <a:off x="389060" y="1532489"/>
            <a:ext cx="2614289" cy="3207286"/>
          </a:xfrm>
          <a:prstGeom prst="rect">
            <a:avLst/>
          </a:prstGeom>
        </p:spPr>
      </p:pic>
      <p:pic>
        <p:nvPicPr>
          <p:cNvPr id="12" name="Picture 11">
            <a:extLst>
              <a:ext uri="{FF2B5EF4-FFF2-40B4-BE49-F238E27FC236}">
                <a16:creationId xmlns:a16="http://schemas.microsoft.com/office/drawing/2014/main" id="{75A38DE5-6261-307E-26BC-1763DC49FA30}"/>
              </a:ext>
            </a:extLst>
          </p:cNvPr>
          <p:cNvPicPr>
            <a:picLocks noChangeAspect="1"/>
          </p:cNvPicPr>
          <p:nvPr/>
        </p:nvPicPr>
        <p:blipFill>
          <a:blip r:embed="rId4"/>
          <a:stretch>
            <a:fillRect/>
          </a:stretch>
        </p:blipFill>
        <p:spPr>
          <a:xfrm>
            <a:off x="9371861" y="1453351"/>
            <a:ext cx="2643843" cy="3136816"/>
          </a:xfrm>
          <a:prstGeom prst="rect">
            <a:avLst/>
          </a:prstGeom>
        </p:spPr>
      </p:pic>
    </p:spTree>
    <p:extLst>
      <p:ext uri="{BB962C8B-B14F-4D97-AF65-F5344CB8AC3E}">
        <p14:creationId xmlns:p14="http://schemas.microsoft.com/office/powerpoint/2010/main" val="18724969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298DBB-525C-1C25-5741-AE338F3B3752}"/>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E68786A-2E93-6095-B671-8E67B2A52D25}"/>
              </a:ext>
            </a:extLst>
          </p:cNvPr>
          <p:cNvSpPr>
            <a:spLocks noGrp="1"/>
          </p:cNvSpPr>
          <p:nvPr>
            <p:ph type="sldNum" sz="quarter" idx="4"/>
          </p:nvPr>
        </p:nvSpPr>
        <p:spPr/>
        <p:txBody>
          <a:bodyPr/>
          <a:lstStyle/>
          <a:p>
            <a:fld id="{FAF63893-4B0C-4F88-9650-53ECAF8C5052}" type="slidenum">
              <a:rPr lang="en-IN" smtClean="0"/>
              <a:pPr/>
              <a:t>5</a:t>
            </a:fld>
            <a:endParaRPr lang="en-IN" dirty="0"/>
          </a:p>
        </p:txBody>
      </p:sp>
      <p:pic>
        <p:nvPicPr>
          <p:cNvPr id="5" name="Picture 4">
            <a:extLst>
              <a:ext uri="{FF2B5EF4-FFF2-40B4-BE49-F238E27FC236}">
                <a16:creationId xmlns:a16="http://schemas.microsoft.com/office/drawing/2014/main" id="{641062F3-A18E-1D74-12EB-A11D35926074}"/>
              </a:ext>
            </a:extLst>
          </p:cNvPr>
          <p:cNvPicPr>
            <a:picLocks noChangeAspect="1"/>
          </p:cNvPicPr>
          <p:nvPr/>
        </p:nvPicPr>
        <p:blipFill>
          <a:blip r:embed="rId2"/>
          <a:stretch>
            <a:fillRect/>
          </a:stretch>
        </p:blipFill>
        <p:spPr>
          <a:xfrm>
            <a:off x="0" y="540765"/>
            <a:ext cx="3877216" cy="676369"/>
          </a:xfrm>
          <a:prstGeom prst="rect">
            <a:avLst/>
          </a:prstGeom>
        </p:spPr>
      </p:pic>
      <p:sp>
        <p:nvSpPr>
          <p:cNvPr id="6" name="TextBox 5">
            <a:extLst>
              <a:ext uri="{FF2B5EF4-FFF2-40B4-BE49-F238E27FC236}">
                <a16:creationId xmlns:a16="http://schemas.microsoft.com/office/drawing/2014/main" id="{5C32720A-0F07-DA66-78CF-3378051A7E5F}"/>
              </a:ext>
            </a:extLst>
          </p:cNvPr>
          <p:cNvSpPr txBox="1"/>
          <p:nvPr/>
        </p:nvSpPr>
        <p:spPr>
          <a:xfrm>
            <a:off x="636096" y="632727"/>
            <a:ext cx="2797561" cy="492443"/>
          </a:xfrm>
          <a:prstGeom prst="rect">
            <a:avLst/>
          </a:prstGeom>
          <a:noFill/>
        </p:spPr>
        <p:txBody>
          <a:bodyPr wrap="none" rtlCol="0">
            <a:spAutoFit/>
          </a:bodyPr>
          <a:lstStyle/>
          <a:p>
            <a:r>
              <a:rPr lang="en-IN" sz="2600" dirty="0">
                <a:solidFill>
                  <a:schemeClr val="bg1"/>
                </a:solidFill>
                <a:latin typeface="+mj-lt"/>
              </a:rPr>
              <a:t>DIABETES DATA</a:t>
            </a:r>
          </a:p>
        </p:txBody>
      </p:sp>
      <p:pic>
        <p:nvPicPr>
          <p:cNvPr id="15" name="Picture 14">
            <a:extLst>
              <a:ext uri="{FF2B5EF4-FFF2-40B4-BE49-F238E27FC236}">
                <a16:creationId xmlns:a16="http://schemas.microsoft.com/office/drawing/2014/main" id="{D8E64260-E61C-EB24-648C-90301C950C7A}"/>
              </a:ext>
            </a:extLst>
          </p:cNvPr>
          <p:cNvPicPr>
            <a:picLocks noChangeAspect="1"/>
          </p:cNvPicPr>
          <p:nvPr/>
        </p:nvPicPr>
        <p:blipFill>
          <a:blip r:embed="rId3"/>
          <a:stretch>
            <a:fillRect/>
          </a:stretch>
        </p:blipFill>
        <p:spPr>
          <a:xfrm>
            <a:off x="1012298" y="1487528"/>
            <a:ext cx="10361181" cy="4392679"/>
          </a:xfrm>
          <a:prstGeom prst="rect">
            <a:avLst/>
          </a:prstGeom>
        </p:spPr>
      </p:pic>
    </p:spTree>
    <p:extLst>
      <p:ext uri="{BB962C8B-B14F-4D97-AF65-F5344CB8AC3E}">
        <p14:creationId xmlns:p14="http://schemas.microsoft.com/office/powerpoint/2010/main" val="40735853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2B1B6A-43EC-9446-C365-A0084BA78EEE}"/>
            </a:ext>
          </a:extLst>
        </p:cNvPr>
        <p:cNvGrpSpPr/>
        <p:nvPr/>
      </p:nvGrpSpPr>
      <p:grpSpPr>
        <a:xfrm>
          <a:off x="0" y="0"/>
          <a:ext cx="0" cy="0"/>
          <a:chOff x="0" y="0"/>
          <a:chExt cx="0" cy="0"/>
        </a:xfrm>
      </p:grpSpPr>
      <p:pic>
        <p:nvPicPr>
          <p:cNvPr id="11" name="Picture 10">
            <a:extLst>
              <a:ext uri="{FF2B5EF4-FFF2-40B4-BE49-F238E27FC236}">
                <a16:creationId xmlns:a16="http://schemas.microsoft.com/office/drawing/2014/main" id="{A00AC60E-357A-415E-03B4-CF3F51F8F368}"/>
              </a:ext>
            </a:extLst>
          </p:cNvPr>
          <p:cNvPicPr>
            <a:picLocks noChangeAspect="1"/>
          </p:cNvPicPr>
          <p:nvPr/>
        </p:nvPicPr>
        <p:blipFill>
          <a:blip r:embed="rId2"/>
          <a:stretch>
            <a:fillRect/>
          </a:stretch>
        </p:blipFill>
        <p:spPr>
          <a:xfrm>
            <a:off x="1395018" y="268824"/>
            <a:ext cx="8675493" cy="5956449"/>
          </a:xfrm>
          <a:prstGeom prst="rect">
            <a:avLst/>
          </a:prstGeom>
        </p:spPr>
      </p:pic>
      <p:pic>
        <p:nvPicPr>
          <p:cNvPr id="5" name="Picture 4">
            <a:extLst>
              <a:ext uri="{FF2B5EF4-FFF2-40B4-BE49-F238E27FC236}">
                <a16:creationId xmlns:a16="http://schemas.microsoft.com/office/drawing/2014/main" id="{38658272-453E-2EBB-7D4F-D81BFEDD80BE}"/>
              </a:ext>
            </a:extLst>
          </p:cNvPr>
          <p:cNvPicPr>
            <a:picLocks noChangeAspect="1"/>
          </p:cNvPicPr>
          <p:nvPr/>
        </p:nvPicPr>
        <p:blipFill>
          <a:blip r:embed="rId3"/>
          <a:stretch>
            <a:fillRect/>
          </a:stretch>
        </p:blipFill>
        <p:spPr>
          <a:xfrm>
            <a:off x="0" y="540765"/>
            <a:ext cx="3877216" cy="676369"/>
          </a:xfrm>
          <a:prstGeom prst="rect">
            <a:avLst/>
          </a:prstGeom>
        </p:spPr>
      </p:pic>
      <p:sp>
        <p:nvSpPr>
          <p:cNvPr id="2" name="Slide Number Placeholder 1">
            <a:extLst>
              <a:ext uri="{FF2B5EF4-FFF2-40B4-BE49-F238E27FC236}">
                <a16:creationId xmlns:a16="http://schemas.microsoft.com/office/drawing/2014/main" id="{32272ACC-BE9F-FA9A-8A73-0B75FDD69A31}"/>
              </a:ext>
            </a:extLst>
          </p:cNvPr>
          <p:cNvSpPr>
            <a:spLocks noGrp="1"/>
          </p:cNvSpPr>
          <p:nvPr>
            <p:ph type="sldNum" sz="quarter" idx="4"/>
          </p:nvPr>
        </p:nvSpPr>
        <p:spPr/>
        <p:txBody>
          <a:bodyPr/>
          <a:lstStyle/>
          <a:p>
            <a:fld id="{FAF63893-4B0C-4F88-9650-53ECAF8C5052}" type="slidenum">
              <a:rPr lang="en-IN" smtClean="0"/>
              <a:pPr/>
              <a:t>6</a:t>
            </a:fld>
            <a:endParaRPr lang="en-IN" dirty="0"/>
          </a:p>
        </p:txBody>
      </p:sp>
      <p:sp>
        <p:nvSpPr>
          <p:cNvPr id="6" name="TextBox 5">
            <a:extLst>
              <a:ext uri="{FF2B5EF4-FFF2-40B4-BE49-F238E27FC236}">
                <a16:creationId xmlns:a16="http://schemas.microsoft.com/office/drawing/2014/main" id="{8A7B2218-95E9-62F3-C788-680ED7A8C16B}"/>
              </a:ext>
            </a:extLst>
          </p:cNvPr>
          <p:cNvSpPr txBox="1"/>
          <p:nvPr/>
        </p:nvSpPr>
        <p:spPr>
          <a:xfrm>
            <a:off x="636096" y="632727"/>
            <a:ext cx="2271776" cy="492443"/>
          </a:xfrm>
          <a:prstGeom prst="rect">
            <a:avLst/>
          </a:prstGeom>
          <a:noFill/>
        </p:spPr>
        <p:txBody>
          <a:bodyPr wrap="none" rtlCol="0">
            <a:spAutoFit/>
          </a:bodyPr>
          <a:lstStyle/>
          <a:p>
            <a:r>
              <a:rPr lang="en-US" sz="2600" dirty="0">
                <a:solidFill>
                  <a:schemeClr val="bg1"/>
                </a:solidFill>
                <a:latin typeface="+mj-lt"/>
              </a:rPr>
              <a:t>DLT PIPELINE</a:t>
            </a:r>
            <a:endParaRPr lang="en-IN" sz="2600" dirty="0">
              <a:solidFill>
                <a:schemeClr val="bg1"/>
              </a:solidFill>
              <a:latin typeface="+mj-lt"/>
            </a:endParaRPr>
          </a:p>
        </p:txBody>
      </p:sp>
    </p:spTree>
    <p:extLst>
      <p:ext uri="{BB962C8B-B14F-4D97-AF65-F5344CB8AC3E}">
        <p14:creationId xmlns:p14="http://schemas.microsoft.com/office/powerpoint/2010/main" val="11127141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0CEE31-E5C4-97FA-3C17-F3242D5A3B0E}"/>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14D72E3-710B-706D-2627-BD9705F7599D}"/>
              </a:ext>
            </a:extLst>
          </p:cNvPr>
          <p:cNvSpPr>
            <a:spLocks noGrp="1"/>
          </p:cNvSpPr>
          <p:nvPr>
            <p:ph type="sldNum" sz="quarter" idx="4"/>
          </p:nvPr>
        </p:nvSpPr>
        <p:spPr/>
        <p:txBody>
          <a:bodyPr/>
          <a:lstStyle/>
          <a:p>
            <a:fld id="{FAF63893-4B0C-4F88-9650-53ECAF8C5052}" type="slidenum">
              <a:rPr lang="en-IN" smtClean="0"/>
              <a:pPr/>
              <a:t>7</a:t>
            </a:fld>
            <a:endParaRPr lang="en-IN" dirty="0"/>
          </a:p>
        </p:txBody>
      </p:sp>
      <p:pic>
        <p:nvPicPr>
          <p:cNvPr id="5" name="Picture 4">
            <a:extLst>
              <a:ext uri="{FF2B5EF4-FFF2-40B4-BE49-F238E27FC236}">
                <a16:creationId xmlns:a16="http://schemas.microsoft.com/office/drawing/2014/main" id="{67822F30-3D99-C619-6067-9BEF3BFCB43B}"/>
              </a:ext>
            </a:extLst>
          </p:cNvPr>
          <p:cNvPicPr>
            <a:picLocks noChangeAspect="1"/>
          </p:cNvPicPr>
          <p:nvPr/>
        </p:nvPicPr>
        <p:blipFill>
          <a:blip r:embed="rId2"/>
          <a:stretch>
            <a:fillRect/>
          </a:stretch>
        </p:blipFill>
        <p:spPr>
          <a:xfrm>
            <a:off x="0" y="540765"/>
            <a:ext cx="3877216" cy="676369"/>
          </a:xfrm>
          <a:prstGeom prst="rect">
            <a:avLst/>
          </a:prstGeom>
        </p:spPr>
      </p:pic>
      <p:sp>
        <p:nvSpPr>
          <p:cNvPr id="6" name="TextBox 5">
            <a:extLst>
              <a:ext uri="{FF2B5EF4-FFF2-40B4-BE49-F238E27FC236}">
                <a16:creationId xmlns:a16="http://schemas.microsoft.com/office/drawing/2014/main" id="{0AF5F37B-A06A-AE42-5B5F-522813BAD414}"/>
              </a:ext>
            </a:extLst>
          </p:cNvPr>
          <p:cNvSpPr txBox="1"/>
          <p:nvPr/>
        </p:nvSpPr>
        <p:spPr>
          <a:xfrm>
            <a:off x="636096" y="632727"/>
            <a:ext cx="1742785" cy="492443"/>
          </a:xfrm>
          <a:prstGeom prst="rect">
            <a:avLst/>
          </a:prstGeom>
          <a:noFill/>
        </p:spPr>
        <p:txBody>
          <a:bodyPr wrap="none" rtlCol="0">
            <a:spAutoFit/>
          </a:bodyPr>
          <a:lstStyle/>
          <a:p>
            <a:r>
              <a:rPr lang="en-US" sz="2600" dirty="0">
                <a:solidFill>
                  <a:schemeClr val="bg1"/>
                </a:solidFill>
                <a:latin typeface="+mj-lt"/>
              </a:rPr>
              <a:t>EXTRACT</a:t>
            </a:r>
            <a:endParaRPr lang="en-IN" sz="2600" dirty="0">
              <a:solidFill>
                <a:schemeClr val="bg1"/>
              </a:solidFill>
              <a:latin typeface="+mj-lt"/>
            </a:endParaRPr>
          </a:p>
        </p:txBody>
      </p:sp>
      <p:pic>
        <p:nvPicPr>
          <p:cNvPr id="1026" name="Picture 2" descr="Carrot Harvest Time – How And When To Pick Carrots | Gardening Know How">
            <a:extLst>
              <a:ext uri="{FF2B5EF4-FFF2-40B4-BE49-F238E27FC236}">
                <a16:creationId xmlns:a16="http://schemas.microsoft.com/office/drawing/2014/main" id="{2B50EE69-A0ED-F03D-9F27-1699FD9F43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9763" y="1556298"/>
            <a:ext cx="5884461" cy="39217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15186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19EB19-49C4-57FC-5856-C72FA74C254E}"/>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301BC22-0902-005E-9177-E8D08EEBC52F}"/>
              </a:ext>
            </a:extLst>
          </p:cNvPr>
          <p:cNvSpPr>
            <a:spLocks noGrp="1"/>
          </p:cNvSpPr>
          <p:nvPr>
            <p:ph type="sldNum" sz="quarter" idx="4"/>
          </p:nvPr>
        </p:nvSpPr>
        <p:spPr/>
        <p:txBody>
          <a:bodyPr/>
          <a:lstStyle/>
          <a:p>
            <a:fld id="{FAF63893-4B0C-4F88-9650-53ECAF8C5052}" type="slidenum">
              <a:rPr lang="en-IN" smtClean="0"/>
              <a:pPr/>
              <a:t>8</a:t>
            </a:fld>
            <a:endParaRPr lang="en-IN" dirty="0"/>
          </a:p>
        </p:txBody>
      </p:sp>
      <p:pic>
        <p:nvPicPr>
          <p:cNvPr id="5" name="Picture 4">
            <a:extLst>
              <a:ext uri="{FF2B5EF4-FFF2-40B4-BE49-F238E27FC236}">
                <a16:creationId xmlns:a16="http://schemas.microsoft.com/office/drawing/2014/main" id="{70922762-01DF-5758-0899-64AC01010EE6}"/>
              </a:ext>
            </a:extLst>
          </p:cNvPr>
          <p:cNvPicPr>
            <a:picLocks noChangeAspect="1"/>
          </p:cNvPicPr>
          <p:nvPr/>
        </p:nvPicPr>
        <p:blipFill>
          <a:blip r:embed="rId2"/>
          <a:stretch>
            <a:fillRect/>
          </a:stretch>
        </p:blipFill>
        <p:spPr>
          <a:xfrm>
            <a:off x="0" y="540765"/>
            <a:ext cx="3877216" cy="676369"/>
          </a:xfrm>
          <a:prstGeom prst="rect">
            <a:avLst/>
          </a:prstGeom>
        </p:spPr>
      </p:pic>
      <p:sp>
        <p:nvSpPr>
          <p:cNvPr id="6" name="TextBox 5">
            <a:extLst>
              <a:ext uri="{FF2B5EF4-FFF2-40B4-BE49-F238E27FC236}">
                <a16:creationId xmlns:a16="http://schemas.microsoft.com/office/drawing/2014/main" id="{BD154127-52F4-B32B-FA79-9D9621A29975}"/>
              </a:ext>
            </a:extLst>
          </p:cNvPr>
          <p:cNvSpPr txBox="1"/>
          <p:nvPr/>
        </p:nvSpPr>
        <p:spPr>
          <a:xfrm>
            <a:off x="636096" y="632727"/>
            <a:ext cx="1742785" cy="492443"/>
          </a:xfrm>
          <a:prstGeom prst="rect">
            <a:avLst/>
          </a:prstGeom>
          <a:noFill/>
        </p:spPr>
        <p:txBody>
          <a:bodyPr wrap="none" rtlCol="0">
            <a:spAutoFit/>
          </a:bodyPr>
          <a:lstStyle/>
          <a:p>
            <a:r>
              <a:rPr lang="en-US" sz="2600" dirty="0">
                <a:solidFill>
                  <a:schemeClr val="bg1"/>
                </a:solidFill>
                <a:latin typeface="+mj-lt"/>
              </a:rPr>
              <a:t>EXTRACT</a:t>
            </a:r>
            <a:endParaRPr lang="en-IN" sz="2600" dirty="0">
              <a:solidFill>
                <a:schemeClr val="bg1"/>
              </a:solidFill>
              <a:latin typeface="+mj-lt"/>
            </a:endParaRPr>
          </a:p>
        </p:txBody>
      </p:sp>
      <p:pic>
        <p:nvPicPr>
          <p:cNvPr id="11" name="Picture 10">
            <a:extLst>
              <a:ext uri="{FF2B5EF4-FFF2-40B4-BE49-F238E27FC236}">
                <a16:creationId xmlns:a16="http://schemas.microsoft.com/office/drawing/2014/main" id="{293565D3-10BA-1AB1-A80E-DD89CC6D92D4}"/>
              </a:ext>
            </a:extLst>
          </p:cNvPr>
          <p:cNvPicPr>
            <a:picLocks noChangeAspect="1"/>
          </p:cNvPicPr>
          <p:nvPr/>
        </p:nvPicPr>
        <p:blipFill>
          <a:blip r:embed="rId3"/>
          <a:stretch>
            <a:fillRect/>
          </a:stretch>
        </p:blipFill>
        <p:spPr>
          <a:xfrm>
            <a:off x="636096" y="1479722"/>
            <a:ext cx="8071899" cy="4624353"/>
          </a:xfrm>
          <a:prstGeom prst="rect">
            <a:avLst/>
          </a:prstGeom>
        </p:spPr>
      </p:pic>
      <p:pic>
        <p:nvPicPr>
          <p:cNvPr id="15" name="Picture 14">
            <a:extLst>
              <a:ext uri="{FF2B5EF4-FFF2-40B4-BE49-F238E27FC236}">
                <a16:creationId xmlns:a16="http://schemas.microsoft.com/office/drawing/2014/main" id="{25385615-BB89-BB65-0667-42B36FEC2444}"/>
              </a:ext>
            </a:extLst>
          </p:cNvPr>
          <p:cNvPicPr>
            <a:picLocks noChangeAspect="1"/>
          </p:cNvPicPr>
          <p:nvPr/>
        </p:nvPicPr>
        <p:blipFill>
          <a:blip r:embed="rId4"/>
          <a:stretch>
            <a:fillRect/>
          </a:stretch>
        </p:blipFill>
        <p:spPr>
          <a:xfrm>
            <a:off x="6286498" y="2383908"/>
            <a:ext cx="5779329" cy="3265993"/>
          </a:xfrm>
          <a:prstGeom prst="rect">
            <a:avLst/>
          </a:prstGeom>
        </p:spPr>
      </p:pic>
    </p:spTree>
    <p:extLst>
      <p:ext uri="{BB962C8B-B14F-4D97-AF65-F5344CB8AC3E}">
        <p14:creationId xmlns:p14="http://schemas.microsoft.com/office/powerpoint/2010/main" val="20133578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162EE3-478E-F089-FC2C-75FF5817AD70}"/>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EBD5B97-4A61-C769-23FF-7E85436FCDC9}"/>
              </a:ext>
            </a:extLst>
          </p:cNvPr>
          <p:cNvSpPr>
            <a:spLocks noGrp="1"/>
          </p:cNvSpPr>
          <p:nvPr>
            <p:ph type="sldNum" sz="quarter" idx="4"/>
          </p:nvPr>
        </p:nvSpPr>
        <p:spPr/>
        <p:txBody>
          <a:bodyPr/>
          <a:lstStyle/>
          <a:p>
            <a:fld id="{FAF63893-4B0C-4F88-9650-53ECAF8C5052}" type="slidenum">
              <a:rPr lang="en-IN" smtClean="0"/>
              <a:pPr/>
              <a:t>9</a:t>
            </a:fld>
            <a:endParaRPr lang="en-IN" dirty="0"/>
          </a:p>
        </p:txBody>
      </p:sp>
      <p:pic>
        <p:nvPicPr>
          <p:cNvPr id="5" name="Picture 4">
            <a:extLst>
              <a:ext uri="{FF2B5EF4-FFF2-40B4-BE49-F238E27FC236}">
                <a16:creationId xmlns:a16="http://schemas.microsoft.com/office/drawing/2014/main" id="{9CF13BC1-CE8B-E033-05FC-E1BF86176915}"/>
              </a:ext>
            </a:extLst>
          </p:cNvPr>
          <p:cNvPicPr>
            <a:picLocks noChangeAspect="1"/>
          </p:cNvPicPr>
          <p:nvPr/>
        </p:nvPicPr>
        <p:blipFill>
          <a:blip r:embed="rId2"/>
          <a:stretch>
            <a:fillRect/>
          </a:stretch>
        </p:blipFill>
        <p:spPr>
          <a:xfrm>
            <a:off x="0" y="540765"/>
            <a:ext cx="3877216" cy="676369"/>
          </a:xfrm>
          <a:prstGeom prst="rect">
            <a:avLst/>
          </a:prstGeom>
        </p:spPr>
      </p:pic>
      <p:sp>
        <p:nvSpPr>
          <p:cNvPr id="6" name="TextBox 5">
            <a:extLst>
              <a:ext uri="{FF2B5EF4-FFF2-40B4-BE49-F238E27FC236}">
                <a16:creationId xmlns:a16="http://schemas.microsoft.com/office/drawing/2014/main" id="{EDC2A8F2-CB1D-72B2-3DB9-0973564D0746}"/>
              </a:ext>
            </a:extLst>
          </p:cNvPr>
          <p:cNvSpPr txBox="1"/>
          <p:nvPr/>
        </p:nvSpPr>
        <p:spPr>
          <a:xfrm>
            <a:off x="636096" y="632727"/>
            <a:ext cx="2300630" cy="492443"/>
          </a:xfrm>
          <a:prstGeom prst="rect">
            <a:avLst/>
          </a:prstGeom>
          <a:noFill/>
        </p:spPr>
        <p:txBody>
          <a:bodyPr wrap="none" rtlCol="0">
            <a:spAutoFit/>
          </a:bodyPr>
          <a:lstStyle/>
          <a:p>
            <a:r>
              <a:rPr lang="en-US" sz="2600" dirty="0">
                <a:solidFill>
                  <a:schemeClr val="bg1"/>
                </a:solidFill>
                <a:latin typeface="+mj-lt"/>
              </a:rPr>
              <a:t>TRANSFORM</a:t>
            </a:r>
            <a:endParaRPr lang="en-IN" sz="2600" dirty="0">
              <a:solidFill>
                <a:schemeClr val="bg1"/>
              </a:solidFill>
              <a:latin typeface="+mj-lt"/>
            </a:endParaRPr>
          </a:p>
        </p:txBody>
      </p:sp>
      <p:pic>
        <p:nvPicPr>
          <p:cNvPr id="4098" name="Picture 2" descr="How To Clean Carrots, Peeled Or Unpeeled">
            <a:extLst>
              <a:ext uri="{FF2B5EF4-FFF2-40B4-BE49-F238E27FC236}">
                <a16:creationId xmlns:a16="http://schemas.microsoft.com/office/drawing/2014/main" id="{CC924469-8563-4E20-846E-F4B061D163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73478" y="1909204"/>
            <a:ext cx="6128296" cy="34512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8943152"/>
      </p:ext>
    </p:extLst>
  </p:cSld>
  <p:clrMapOvr>
    <a:masterClrMapping/>
  </p:clrMapOvr>
</p:sld>
</file>

<file path=ppt/theme/theme1.xml><?xml version="1.0" encoding="utf-8"?>
<a:theme xmlns:a="http://schemas.openxmlformats.org/drawingml/2006/main" name="Tredence New Theme">
  <a:themeElements>
    <a:clrScheme name="Tredence New Brand Colors">
      <a:dk1>
        <a:sysClr val="windowText" lastClr="000000"/>
      </a:dk1>
      <a:lt1>
        <a:sysClr val="window" lastClr="FFFFFF"/>
      </a:lt1>
      <a:dk2>
        <a:srgbClr val="44546A"/>
      </a:dk2>
      <a:lt2>
        <a:srgbClr val="E7E6E6"/>
      </a:lt2>
      <a:accent1>
        <a:srgbClr val="FE5000"/>
      </a:accent1>
      <a:accent2>
        <a:srgbClr val="004E42"/>
      </a:accent2>
      <a:accent3>
        <a:srgbClr val="6DCDB8"/>
      </a:accent3>
      <a:accent4>
        <a:srgbClr val="FFC000"/>
      </a:accent4>
      <a:accent5>
        <a:srgbClr val="5B9BD5"/>
      </a:accent5>
      <a:accent6>
        <a:srgbClr val="70AD47"/>
      </a:accent6>
      <a:hlink>
        <a:srgbClr val="0563C1"/>
      </a:hlink>
      <a:folHlink>
        <a:srgbClr val="954F72"/>
      </a:folHlink>
    </a:clrScheme>
    <a:fontScheme name="Tredence">
      <a:majorFont>
        <a:latin typeface="Poppins Extra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31112</TotalTime>
  <Words>335</Words>
  <Application>Microsoft Office PowerPoint</Application>
  <PresentationFormat>Widescreen</PresentationFormat>
  <Paragraphs>73</Paragraphs>
  <Slides>17</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17</vt:i4>
      </vt:variant>
    </vt:vector>
  </HeadingPairs>
  <TitlesOfParts>
    <vt:vector size="25" baseType="lpstr">
      <vt:lpstr>Arial</vt:lpstr>
      <vt:lpstr>Calibri</vt:lpstr>
      <vt:lpstr>Playfair Display</vt:lpstr>
      <vt:lpstr>Poppins</vt:lpstr>
      <vt:lpstr>Poppins ExtraBold</vt:lpstr>
      <vt:lpstr>Poppins Light</vt:lpstr>
      <vt:lpstr>Poppins SemiBold</vt:lpstr>
      <vt:lpstr>Tredence New Theme</vt:lpstr>
      <vt:lpstr>PowerPoint Presentation</vt:lpstr>
      <vt:lpstr>PowerPoint Presentation</vt:lpstr>
      <vt:lpstr>Workflow Diagram</vt:lpstr>
      <vt:lpstr>Tech Stack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Salient Features</vt:lpstr>
      <vt:lpstr>Challenges and workarounds</vt:lpstr>
      <vt:lpstr>Future Scope</vt:lpstr>
      <vt:lpstr>Future Scope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Smitha S Uchil</dc:creator>
  <cp:lastModifiedBy>Manjunath P</cp:lastModifiedBy>
  <cp:revision>22</cp:revision>
  <dcterms:created xsi:type="dcterms:W3CDTF">2022-02-18T12:19:34Z</dcterms:created>
  <dcterms:modified xsi:type="dcterms:W3CDTF">2025-08-19T05:19:06Z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8083ca2a-fa5f-423f-8f80-7e27cbcfb750_Enabled">
    <vt:lpwstr>true</vt:lpwstr>
  </property>
  <property fmtid="{D5CDD505-2E9C-101B-9397-08002B2CF9AE}" pid="3" name="MSIP_Label_8083ca2a-fa5f-423f-8f80-7e27cbcfb750_SetDate">
    <vt:lpwstr>2022-11-03T12:55:26Z</vt:lpwstr>
  </property>
  <property fmtid="{D5CDD505-2E9C-101B-9397-08002B2CF9AE}" pid="4" name="MSIP_Label_8083ca2a-fa5f-423f-8f80-7e27cbcfb750_Method">
    <vt:lpwstr>Privileged</vt:lpwstr>
  </property>
  <property fmtid="{D5CDD505-2E9C-101B-9397-08002B2CF9AE}" pid="5" name="MSIP_Label_8083ca2a-fa5f-423f-8f80-7e27cbcfb750_Name">
    <vt:lpwstr>Internal</vt:lpwstr>
  </property>
  <property fmtid="{D5CDD505-2E9C-101B-9397-08002B2CF9AE}" pid="6" name="MSIP_Label_8083ca2a-fa5f-423f-8f80-7e27cbcfb750_SiteId">
    <vt:lpwstr>927e65b8-7ad7-48db-a3c6-c42a67c100d6</vt:lpwstr>
  </property>
  <property fmtid="{D5CDD505-2E9C-101B-9397-08002B2CF9AE}" pid="7" name="MSIP_Label_8083ca2a-fa5f-423f-8f80-7e27cbcfb750_ActionId">
    <vt:lpwstr>1b9235cb-6d0c-42a4-8654-7d5473b2bae8</vt:lpwstr>
  </property>
  <property fmtid="{D5CDD505-2E9C-101B-9397-08002B2CF9AE}" pid="8" name="MSIP_Label_8083ca2a-fa5f-423f-8f80-7e27cbcfb750_ContentBits">
    <vt:lpwstr>0</vt:lpwstr>
  </property>
</Properties>
</file>